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2" r:id="rId3"/>
  </p:sldMasterIdLst>
  <p:notesMasterIdLst>
    <p:notesMasterId r:id="rId18"/>
  </p:notesMasterIdLst>
  <p:sldIdLst>
    <p:sldId id="2147482732" r:id="rId4"/>
    <p:sldId id="2564" r:id="rId5"/>
    <p:sldId id="2566" r:id="rId6"/>
    <p:sldId id="257" r:id="rId7"/>
    <p:sldId id="2567" r:id="rId8"/>
    <p:sldId id="2568" r:id="rId9"/>
    <p:sldId id="2569" r:id="rId10"/>
    <p:sldId id="303" r:id="rId11"/>
    <p:sldId id="2570" r:id="rId12"/>
    <p:sldId id="2571" r:id="rId13"/>
    <p:sldId id="2572" r:id="rId14"/>
    <p:sldId id="2573" r:id="rId15"/>
    <p:sldId id="2574" r:id="rId16"/>
    <p:sldId id="30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9" id="{CED07164-7695-41F6-B2A5-3E6A5C71DF76}">
          <p14:sldIdLst>
            <p14:sldId id="2147482732"/>
            <p14:sldId id="2564"/>
            <p14:sldId id="2566"/>
            <p14:sldId id="257"/>
            <p14:sldId id="2567"/>
            <p14:sldId id="2568"/>
            <p14:sldId id="2569"/>
            <p14:sldId id="303"/>
            <p14:sldId id="2570"/>
            <p14:sldId id="2571"/>
            <p14:sldId id="2572"/>
            <p14:sldId id="2573"/>
            <p14:sldId id="2574"/>
            <p14:sldId id="301"/>
          </p14:sldIdLst>
        </p14:section>
        <p14:section name="Default Section" id="{C3DA5BF1-5B32-4297-B337-70F35EC3BB6A}">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0" d="100"/>
          <a:sy n="140" d="100"/>
        </p:scale>
        <p:origin x="744"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C320A3-E3F4-44B4-B7DC-5F1EBF3F889F}" type="datetimeFigureOut">
              <a:rPr lang="en-GB" smtClean="0"/>
              <a:t>15/05/2025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F6062F-75E1-4F84-96F9-1B8AA9462F22}" type="slidenum">
              <a:rPr lang="en-GB" smtClean="0"/>
              <a:t>‹#›</a:t>
            </a:fld>
            <a:endParaRPr lang="en-GB"/>
          </a:p>
        </p:txBody>
      </p:sp>
    </p:spTree>
    <p:extLst>
      <p:ext uri="{BB962C8B-B14F-4D97-AF65-F5344CB8AC3E}">
        <p14:creationId xmlns:p14="http://schemas.microsoft.com/office/powerpoint/2010/main" val="458631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ED2B2-4EB7-C4F9-3193-C6F9EB7BAB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323698-2D84-1594-4EAA-85FB56592E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85752C-A891-DF32-E020-85869774F5A1}"/>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A8CF7FF0-6B92-5F09-A675-1A6E9015F093}"/>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C18C008A-D4D3-65AD-881D-C04E625D02CF}"/>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Aptos" panose="0211000402020202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A6E598D-E9D9-E3B7-5A0B-E656D2E00F0F}"/>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5/15/2025 9:18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CD315B75-7494-FB61-B62A-17FCC4FD4C78}"/>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15979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Review your scan results to evaluate your data product's current data quality.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F17E76-5342-4930-BC63-18F6B21E3B0F}"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92766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F17E76-5342-4930-BC63-18F6B21E3B0F}"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93711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Continually monitor your data quality
a. Review data quality actions to identify and resolve problems.
b. Set data quality notifications to alert you to quality issues.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F17E76-5342-4930-BC63-18F6B21E3B0F}"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64662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424242"/>
                </a:solidFill>
                <a:effectLst/>
                <a:latin typeface="Segoe Sans"/>
              </a:rPr>
              <a:t>It’s a core feature of the Unified Data </a:t>
            </a:r>
            <a:r>
              <a:rPr lang="en-GB" b="0" i="0" err="1">
                <a:solidFill>
                  <a:srgbClr val="424242"/>
                </a:solidFill>
                <a:effectLst/>
                <a:latin typeface="Segoe Sans"/>
              </a:rPr>
              <a:t>Catalog</a:t>
            </a:r>
            <a:r>
              <a:rPr lang="en-GB" b="0" i="0">
                <a:solidFill>
                  <a:srgbClr val="424242"/>
                </a:solidFill>
                <a:effectLst/>
                <a:latin typeface="Segoe Sans"/>
              </a:rPr>
              <a:t>, enabling data stewards and governance teams to ensure that data is accurate, complete, and reliable for analytics, reporting, and AI-driven decision-making.</a:t>
            </a:r>
          </a:p>
          <a:p>
            <a:endParaRPr lang="en-GB" b="0" i="0">
              <a:solidFill>
                <a:srgbClr val="424242"/>
              </a:solidFill>
              <a:effectLst/>
              <a:latin typeface="Segoe Sans"/>
            </a:endParaRPr>
          </a:p>
          <a:p>
            <a:r>
              <a:rPr lang="en-GB" b="0" i="0">
                <a:solidFill>
                  <a:srgbClr val="424242"/>
                </a:solidFill>
                <a:effectLst/>
                <a:latin typeface="Segoe Sans"/>
              </a:rPr>
              <a:t>Data quality in Microsoft Purview refers to the ability to measure, monitor, and improve the trustworthiness and usability of data across your organization. </a:t>
            </a:r>
          </a:p>
          <a:p>
            <a:endParaRPr lang="en-GB" b="0" i="0">
              <a:solidFill>
                <a:srgbClr val="424242"/>
              </a:solidFill>
              <a:effectLst/>
              <a:latin typeface="Segoe San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F17E76-5342-4930-BC63-18F6B21E3B0F}"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10018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Roles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F17E76-5342-4930-BC63-18F6B21E3B0F}"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0358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2F06E-AD9D-CECE-B54C-B878AFCE96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06C94D-AE47-D0FC-1EC3-DCC30E93CA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A95864-8E0C-A8AE-CAE9-3FEC07EA6A30}"/>
              </a:ext>
            </a:extLst>
          </p:cNvPr>
          <p:cNvSpPr>
            <a:spLocks noGrp="1"/>
          </p:cNvSpPr>
          <p:nvPr>
            <p:ph type="body" idx="1"/>
          </p:nvPr>
        </p:nvSpPr>
        <p:spPr/>
        <p:txBody>
          <a:bodyPr/>
          <a:lstStyle/>
          <a:p>
            <a:r>
              <a:rPr lang="en-US"/>
              <a:t>Data Quality is not a one off job and need a certain process to follow to ensure the relevant data quality rules are applied and data quality score which you see at the end is a product of a specific set of process</a:t>
            </a:r>
          </a:p>
        </p:txBody>
      </p:sp>
      <p:sp>
        <p:nvSpPr>
          <p:cNvPr id="4" name="Header Placeholder 3">
            <a:extLst>
              <a:ext uri="{FF2B5EF4-FFF2-40B4-BE49-F238E27FC236}">
                <a16:creationId xmlns:a16="http://schemas.microsoft.com/office/drawing/2014/main" id="{85956EAE-3258-CB33-5785-B9D067B96877}"/>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EB68C120-BB4D-4483-683B-E8ABE36B5979}"/>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Aptos" panose="0211000402020202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36C050A-C6F0-A332-BB7B-1B62A9CCBD92}"/>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5/15/2025 9:18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74143B45-BA11-5E05-CC31-AFE98164193E}"/>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15574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Register and scan a data source in your Microsoft Purview Data Map.
Add  your data asset to a data product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F17E76-5342-4930-BC63-18F6B21E3B0F}"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10560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Set up a data source connection to prepare your source for data quality assessment.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F17E76-5342-4930-BC63-18F6B21E3B0F}"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36121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Configure and run data profiling for an asset in your data source. When profiling is complete, browse the results for each column in the data asset to understand your data's current structure and state.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F17E76-5342-4930-BC63-18F6B21E3B0F}"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78328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Set up data quality rules based on the profiling results, and apply them to your data asset.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F17E76-5342-4930-BC63-18F6B21E3B0F}"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814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Configure and run a data quality scan on a data product to assess the quality of all supported assets in the data product.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F17E76-5342-4930-BC63-18F6B21E3B0F}"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18097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CC4B3-309A-0323-C3DC-2476FD07AC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7E08984B-7BBD-0216-A494-A90EF7E32F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D8C01046-B91D-39BF-A17D-E29DBF2B58E6}"/>
              </a:ext>
            </a:extLst>
          </p:cNvPr>
          <p:cNvSpPr>
            <a:spLocks noGrp="1"/>
          </p:cNvSpPr>
          <p:nvPr>
            <p:ph type="dt" sz="half" idx="10"/>
          </p:nvPr>
        </p:nvSpPr>
        <p:spPr/>
        <p:txBody>
          <a:bodyPr/>
          <a:lstStyle/>
          <a:p>
            <a:fld id="{844051C7-E663-4E21-9F86-65E542238FB6}" type="datetimeFigureOut">
              <a:rPr lang="en-GB" smtClean="0"/>
              <a:t>15/05/2025</a:t>
            </a:fld>
            <a:endParaRPr lang="en-GB"/>
          </a:p>
        </p:txBody>
      </p:sp>
      <p:sp>
        <p:nvSpPr>
          <p:cNvPr id="5" name="Footer Placeholder 4">
            <a:extLst>
              <a:ext uri="{FF2B5EF4-FFF2-40B4-BE49-F238E27FC236}">
                <a16:creationId xmlns:a16="http://schemas.microsoft.com/office/drawing/2014/main" id="{2EBD1C55-7F30-373E-02AA-7D44A0C744E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9EE3954-6359-A4EA-B27A-8E4817E2D0FB}"/>
              </a:ext>
            </a:extLst>
          </p:cNvPr>
          <p:cNvSpPr>
            <a:spLocks noGrp="1"/>
          </p:cNvSpPr>
          <p:nvPr>
            <p:ph type="sldNum" sz="quarter" idx="12"/>
          </p:nvPr>
        </p:nvSpPr>
        <p:spPr/>
        <p:txBody>
          <a:bodyPr/>
          <a:lstStyle/>
          <a:p>
            <a:fld id="{71384C13-0039-49C0-B222-C7EEE199AF8E}" type="slidenum">
              <a:rPr lang="en-GB" smtClean="0"/>
              <a:t>‹#›</a:t>
            </a:fld>
            <a:endParaRPr lang="en-GB"/>
          </a:p>
        </p:txBody>
      </p:sp>
    </p:spTree>
    <p:extLst>
      <p:ext uri="{BB962C8B-B14F-4D97-AF65-F5344CB8AC3E}">
        <p14:creationId xmlns:p14="http://schemas.microsoft.com/office/powerpoint/2010/main" val="3874363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FF7E5-591E-E120-938B-EB190D6E3CFE}"/>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6A4E79CA-BA5D-EA17-7CAC-27508F52B5D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AE0E3A3-553F-F9ED-29C7-F03ADD17BAB0}"/>
              </a:ext>
            </a:extLst>
          </p:cNvPr>
          <p:cNvSpPr>
            <a:spLocks noGrp="1"/>
          </p:cNvSpPr>
          <p:nvPr>
            <p:ph type="dt" sz="half" idx="10"/>
          </p:nvPr>
        </p:nvSpPr>
        <p:spPr/>
        <p:txBody>
          <a:bodyPr/>
          <a:lstStyle/>
          <a:p>
            <a:fld id="{844051C7-E663-4E21-9F86-65E542238FB6}" type="datetimeFigureOut">
              <a:rPr lang="en-GB" smtClean="0"/>
              <a:t>15/05/2025</a:t>
            </a:fld>
            <a:endParaRPr lang="en-GB"/>
          </a:p>
        </p:txBody>
      </p:sp>
      <p:sp>
        <p:nvSpPr>
          <p:cNvPr id="5" name="Footer Placeholder 4">
            <a:extLst>
              <a:ext uri="{FF2B5EF4-FFF2-40B4-BE49-F238E27FC236}">
                <a16:creationId xmlns:a16="http://schemas.microsoft.com/office/drawing/2014/main" id="{96D5DC86-D580-0859-869E-2FD13E7CC9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1B423E-1AAD-1B8E-FE09-E824C0FB6DB3}"/>
              </a:ext>
            </a:extLst>
          </p:cNvPr>
          <p:cNvSpPr>
            <a:spLocks noGrp="1"/>
          </p:cNvSpPr>
          <p:nvPr>
            <p:ph type="sldNum" sz="quarter" idx="12"/>
          </p:nvPr>
        </p:nvSpPr>
        <p:spPr/>
        <p:txBody>
          <a:bodyPr/>
          <a:lstStyle/>
          <a:p>
            <a:fld id="{71384C13-0039-49C0-B222-C7EEE199AF8E}" type="slidenum">
              <a:rPr lang="en-GB" smtClean="0"/>
              <a:t>‹#›</a:t>
            </a:fld>
            <a:endParaRPr lang="en-GB"/>
          </a:p>
        </p:txBody>
      </p:sp>
    </p:spTree>
    <p:extLst>
      <p:ext uri="{BB962C8B-B14F-4D97-AF65-F5344CB8AC3E}">
        <p14:creationId xmlns:p14="http://schemas.microsoft.com/office/powerpoint/2010/main" val="4118007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E4A73D-9F9C-EF96-29B4-CD1CB818B62B}"/>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3E0B066-215E-F951-83E0-010C5B2670B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72B9651-ED42-B8DD-9F2C-42A010780385}"/>
              </a:ext>
            </a:extLst>
          </p:cNvPr>
          <p:cNvSpPr>
            <a:spLocks noGrp="1"/>
          </p:cNvSpPr>
          <p:nvPr>
            <p:ph type="dt" sz="half" idx="10"/>
          </p:nvPr>
        </p:nvSpPr>
        <p:spPr/>
        <p:txBody>
          <a:bodyPr/>
          <a:lstStyle/>
          <a:p>
            <a:fld id="{844051C7-E663-4E21-9F86-65E542238FB6}" type="datetimeFigureOut">
              <a:rPr lang="en-GB" smtClean="0"/>
              <a:t>15/05/2025</a:t>
            </a:fld>
            <a:endParaRPr lang="en-GB"/>
          </a:p>
        </p:txBody>
      </p:sp>
      <p:sp>
        <p:nvSpPr>
          <p:cNvPr id="5" name="Footer Placeholder 4">
            <a:extLst>
              <a:ext uri="{FF2B5EF4-FFF2-40B4-BE49-F238E27FC236}">
                <a16:creationId xmlns:a16="http://schemas.microsoft.com/office/drawing/2014/main" id="{AAF397F4-1706-77EC-DD00-735CF705B7D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00C624D-81BE-FA1D-C831-E1AE3D6551C1}"/>
              </a:ext>
            </a:extLst>
          </p:cNvPr>
          <p:cNvSpPr>
            <a:spLocks noGrp="1"/>
          </p:cNvSpPr>
          <p:nvPr>
            <p:ph type="sldNum" sz="quarter" idx="12"/>
          </p:nvPr>
        </p:nvSpPr>
        <p:spPr/>
        <p:txBody>
          <a:bodyPr/>
          <a:lstStyle/>
          <a:p>
            <a:fld id="{71384C13-0039-49C0-B222-C7EEE199AF8E}" type="slidenum">
              <a:rPr lang="en-GB" smtClean="0"/>
              <a:t>‹#›</a:t>
            </a:fld>
            <a:endParaRPr lang="en-GB"/>
          </a:p>
        </p:txBody>
      </p:sp>
    </p:spTree>
    <p:extLst>
      <p:ext uri="{BB962C8B-B14F-4D97-AF65-F5344CB8AC3E}">
        <p14:creationId xmlns:p14="http://schemas.microsoft.com/office/powerpoint/2010/main" val="575432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b="1" i="0" spc="-50" baseline="0">
                <a:solidFill>
                  <a:schemeClr val="tx1"/>
                </a:solidFill>
                <a:latin typeface="Segoe Sans Display Semibold" pitchFamily="2" charset="0"/>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634733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01">
    <p:spTree>
      <p:nvGrpSpPr>
        <p:cNvPr id="1" name=""/>
        <p:cNvGrpSpPr/>
        <p:nvPr/>
      </p:nvGrpSpPr>
      <p:grpSpPr>
        <a:xfrm>
          <a:off x="0" y="0"/>
          <a:ext cx="0" cy="0"/>
          <a:chOff x="0" y="0"/>
          <a:chExt cx="0" cy="0"/>
        </a:xfrm>
      </p:grpSpPr>
      <p:pic>
        <p:nvPicPr>
          <p:cNvPr id="2" name="MS logo gray - EMF" descr="Microsoft logo, gray text version">
            <a:extLst>
              <a:ext uri="{FF2B5EF4-FFF2-40B4-BE49-F238E27FC236}">
                <a16:creationId xmlns:a16="http://schemas.microsoft.com/office/drawing/2014/main" id="{06C58DD8-E3B4-AB41-0F5B-4E6A327DC0DD}"/>
              </a:ext>
            </a:extLst>
          </p:cNvPr>
          <p:cNvPicPr>
            <a:picLocks noChangeAspect="1"/>
          </p:cNvPicPr>
          <p:nvPr userDrawn="1"/>
        </p:nvPicPr>
        <p:blipFill>
          <a:blip r:embed="rId2"/>
          <a:stretch>
            <a:fillRect/>
          </a:stretch>
        </p:blipFill>
        <p:spPr bwMode="black">
          <a:xfrm>
            <a:off x="563563" y="485375"/>
            <a:ext cx="1326124" cy="283975"/>
          </a:xfrm>
          <a:prstGeom prst="rect">
            <a:avLst/>
          </a:prstGeom>
        </p:spPr>
      </p:pic>
      <p:sp>
        <p:nvSpPr>
          <p:cNvPr id="13" name="Title 1">
            <a:extLst>
              <a:ext uri="{FF2B5EF4-FFF2-40B4-BE49-F238E27FC236}">
                <a16:creationId xmlns:a16="http://schemas.microsoft.com/office/drawing/2014/main" id="{52720A47-D84A-2526-0AE8-1959EB528E58}"/>
              </a:ext>
            </a:extLst>
          </p:cNvPr>
          <p:cNvSpPr>
            <a:spLocks noGrp="1"/>
          </p:cNvSpPr>
          <p:nvPr>
            <p:ph type="title" hasCustomPrompt="1"/>
          </p:nvPr>
        </p:nvSpPr>
        <p:spPr>
          <a:xfrm>
            <a:off x="5094514" y="2589149"/>
            <a:ext cx="6525986"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accent1"/>
                </a:solidFill>
                <a:effectLst/>
                <a:latin typeface="Segoe Sans Display" pitchFamily="2" charset="0"/>
                <a:ea typeface="+mn-ea"/>
                <a:cs typeface="Segoe Sans Display" pitchFamily="2" charset="0"/>
              </a:defRPr>
            </a:lvl1pPr>
          </a:lstStyle>
          <a:p>
            <a:r>
              <a:rPr lang="en-US"/>
              <a:t>Event name or presentation title </a:t>
            </a:r>
          </a:p>
        </p:txBody>
      </p:sp>
      <p:sp>
        <p:nvSpPr>
          <p:cNvPr id="14" name="Subtitle 2">
            <a:extLst>
              <a:ext uri="{FF2B5EF4-FFF2-40B4-BE49-F238E27FC236}">
                <a16:creationId xmlns:a16="http://schemas.microsoft.com/office/drawing/2014/main" id="{F05DE4C8-8E68-D573-218A-E5B85D7FD016}"/>
              </a:ext>
            </a:extLst>
          </p:cNvPr>
          <p:cNvSpPr>
            <a:spLocks noGrp="1"/>
          </p:cNvSpPr>
          <p:nvPr>
            <p:ph type="subTitle" idx="1" hasCustomPrompt="1"/>
          </p:nvPr>
        </p:nvSpPr>
        <p:spPr>
          <a:xfrm>
            <a:off x="5094513" y="4220271"/>
            <a:ext cx="6525985" cy="817719"/>
          </a:xfrm>
          <a:prstGeom prst="rect">
            <a:avLst/>
          </a:prstGeom>
        </p:spPr>
        <p:txBody>
          <a:bodyPr>
            <a:noAutofit/>
          </a:bodyPr>
          <a:lstStyle>
            <a:lvl1pPr marL="0" indent="0" algn="l">
              <a:buNone/>
              <a:defRPr sz="2000" b="0" i="0">
                <a:solidFill>
                  <a:schemeClr val="accent5"/>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6" name="Picture 15">
            <a:extLst>
              <a:ext uri="{FF2B5EF4-FFF2-40B4-BE49-F238E27FC236}">
                <a16:creationId xmlns:a16="http://schemas.microsoft.com/office/drawing/2014/main" id="{E77D85F9-50EE-E4F6-10A2-90A73D1D23C9}"/>
              </a:ext>
            </a:extLst>
          </p:cNvPr>
          <p:cNvPicPr>
            <a:picLocks noChangeAspect="1"/>
          </p:cNvPicPr>
          <p:nvPr userDrawn="1"/>
        </p:nvPicPr>
        <p:blipFill rotWithShape="1">
          <a:blip r:embed="rId3"/>
          <a:srcRect l="27070" t="-133" r="20426" b="36090"/>
          <a:stretch/>
        </p:blipFill>
        <p:spPr>
          <a:xfrm>
            <a:off x="1" y="756661"/>
            <a:ext cx="4994910" cy="6101339"/>
          </a:xfrm>
          <a:prstGeom prst="rect">
            <a:avLst/>
          </a:prstGeom>
        </p:spPr>
      </p:pic>
      <p:sp>
        <p:nvSpPr>
          <p:cNvPr id="17" name="Text Box 3" descr="This is a copyright notice that should be included on the final slide.">
            <a:extLst>
              <a:ext uri="{FF2B5EF4-FFF2-40B4-BE49-F238E27FC236}">
                <a16:creationId xmlns:a16="http://schemas.microsoft.com/office/drawing/2014/main" id="{FE5F0080-88AF-D36E-48F6-1BE256490DA3}"/>
              </a:ext>
            </a:extLst>
          </p:cNvPr>
          <p:cNvSpPr txBox="1">
            <a:spLocks noChangeArrowheads="1"/>
          </p:cNvSpPr>
          <p:nvPr userDrawn="1"/>
        </p:nvSpPr>
        <p:spPr bwMode="blackWhite">
          <a:xfrm>
            <a:off x="5094513" y="5222562"/>
            <a:ext cx="2286000"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Segoe Sans Text" panose="020F0502020204030204"/>
                <a:ea typeface="+mn-ea"/>
                <a:cs typeface="Segoe UI" pitchFamily="34" charset="0"/>
              </a:rPr>
              <a:t>© Copyright Microsoft Corporation. All rights reserved. </a:t>
            </a:r>
          </a:p>
        </p:txBody>
      </p:sp>
    </p:spTree>
    <p:extLst>
      <p:ext uri="{BB962C8B-B14F-4D97-AF65-F5344CB8AC3E}">
        <p14:creationId xmlns:p14="http://schemas.microsoft.com/office/powerpoint/2010/main" val="1032710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02">
    <p:spTree>
      <p:nvGrpSpPr>
        <p:cNvPr id="1" name=""/>
        <p:cNvGrpSpPr/>
        <p:nvPr/>
      </p:nvGrpSpPr>
      <p:grpSpPr>
        <a:xfrm>
          <a:off x="0" y="0"/>
          <a:ext cx="0" cy="0"/>
          <a:chOff x="0" y="0"/>
          <a:chExt cx="0" cy="0"/>
        </a:xfrm>
      </p:grpSpPr>
      <p:pic>
        <p:nvPicPr>
          <p:cNvPr id="2" name="MS logo gray - EMF" descr="Microsoft logo, gray text version">
            <a:extLst>
              <a:ext uri="{FF2B5EF4-FFF2-40B4-BE49-F238E27FC236}">
                <a16:creationId xmlns:a16="http://schemas.microsoft.com/office/drawing/2014/main" id="{06C58DD8-E3B4-AB41-0F5B-4E6A327DC0DD}"/>
              </a:ext>
            </a:extLst>
          </p:cNvPr>
          <p:cNvPicPr>
            <a:picLocks noChangeAspect="1"/>
          </p:cNvPicPr>
          <p:nvPr userDrawn="1"/>
        </p:nvPicPr>
        <p:blipFill>
          <a:blip r:embed="rId2"/>
          <a:stretch>
            <a:fillRect/>
          </a:stretch>
        </p:blipFill>
        <p:spPr bwMode="black">
          <a:xfrm>
            <a:off x="563563" y="485375"/>
            <a:ext cx="1326124" cy="283975"/>
          </a:xfrm>
          <a:prstGeom prst="rect">
            <a:avLst/>
          </a:prstGeom>
        </p:spPr>
      </p:pic>
      <p:sp>
        <p:nvSpPr>
          <p:cNvPr id="13" name="Title 1">
            <a:extLst>
              <a:ext uri="{FF2B5EF4-FFF2-40B4-BE49-F238E27FC236}">
                <a16:creationId xmlns:a16="http://schemas.microsoft.com/office/drawing/2014/main" id="{52720A47-D84A-2526-0AE8-1959EB528E58}"/>
              </a:ext>
            </a:extLst>
          </p:cNvPr>
          <p:cNvSpPr>
            <a:spLocks noGrp="1"/>
          </p:cNvSpPr>
          <p:nvPr>
            <p:ph type="title" hasCustomPrompt="1"/>
          </p:nvPr>
        </p:nvSpPr>
        <p:spPr>
          <a:xfrm>
            <a:off x="563563" y="2705725"/>
            <a:ext cx="6873557"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accent1"/>
                </a:solidFill>
                <a:effectLst/>
                <a:latin typeface="Segoe Sans Display" pitchFamily="2" charset="0"/>
                <a:ea typeface="+mn-ea"/>
                <a:cs typeface="Segoe Sans Display" pitchFamily="2" charset="0"/>
              </a:defRPr>
            </a:lvl1pPr>
          </a:lstStyle>
          <a:p>
            <a:r>
              <a:rPr lang="en-US"/>
              <a:t>Event name or presentation title </a:t>
            </a:r>
          </a:p>
        </p:txBody>
      </p:sp>
      <p:sp>
        <p:nvSpPr>
          <p:cNvPr id="14" name="Subtitle 2">
            <a:extLst>
              <a:ext uri="{FF2B5EF4-FFF2-40B4-BE49-F238E27FC236}">
                <a16:creationId xmlns:a16="http://schemas.microsoft.com/office/drawing/2014/main" id="{F05DE4C8-8E68-D573-218A-E5B85D7FD016}"/>
              </a:ext>
            </a:extLst>
          </p:cNvPr>
          <p:cNvSpPr>
            <a:spLocks noGrp="1"/>
          </p:cNvSpPr>
          <p:nvPr>
            <p:ph type="subTitle" idx="1" hasCustomPrompt="1"/>
          </p:nvPr>
        </p:nvSpPr>
        <p:spPr>
          <a:xfrm>
            <a:off x="563564" y="4535029"/>
            <a:ext cx="6873556" cy="817719"/>
          </a:xfrm>
          <a:prstGeom prst="rect">
            <a:avLst/>
          </a:prstGeom>
        </p:spPr>
        <p:txBody>
          <a:bodyPr>
            <a:noAutofit/>
          </a:bodyPr>
          <a:lstStyle>
            <a:lvl1pPr marL="0" indent="0" algn="l">
              <a:buNone/>
              <a:defRPr sz="2000" b="0" i="0">
                <a:solidFill>
                  <a:schemeClr val="accent5"/>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Text Box 3" descr="This is a copyright notice that should be included on the final slide.">
            <a:extLst>
              <a:ext uri="{FF2B5EF4-FFF2-40B4-BE49-F238E27FC236}">
                <a16:creationId xmlns:a16="http://schemas.microsoft.com/office/drawing/2014/main" id="{FE5F0080-88AF-D36E-48F6-1BE256490DA3}"/>
              </a:ext>
            </a:extLst>
          </p:cNvPr>
          <p:cNvSpPr txBox="1">
            <a:spLocks noChangeArrowheads="1"/>
          </p:cNvSpPr>
          <p:nvPr userDrawn="1"/>
        </p:nvSpPr>
        <p:spPr bwMode="blackWhite">
          <a:xfrm>
            <a:off x="567531" y="6553223"/>
            <a:ext cx="2286000"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r"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50000"/>
                  </a:srgbClr>
                </a:solidFill>
                <a:effectLst/>
                <a:uLnTx/>
                <a:uFillTx/>
                <a:latin typeface="Segoe Sans Text" panose="020F0502020204030204"/>
                <a:ea typeface="+mn-ea"/>
                <a:cs typeface="Segoe UI" pitchFamily="34" charset="0"/>
              </a:rPr>
              <a:t>© Copyright Microsoft Corporation. All rights reserved. </a:t>
            </a:r>
          </a:p>
        </p:txBody>
      </p:sp>
      <p:sp>
        <p:nvSpPr>
          <p:cNvPr id="36" name="Picture Placeholder 35">
            <a:extLst>
              <a:ext uri="{FF2B5EF4-FFF2-40B4-BE49-F238E27FC236}">
                <a16:creationId xmlns:a16="http://schemas.microsoft.com/office/drawing/2014/main" id="{98A5C00C-82BE-DF33-D972-A0B61DDFFDCA}"/>
              </a:ext>
            </a:extLst>
          </p:cNvPr>
          <p:cNvSpPr>
            <a:spLocks noGrp="1"/>
          </p:cNvSpPr>
          <p:nvPr>
            <p:ph type="pic" sz="quarter" idx="10"/>
          </p:nvPr>
        </p:nvSpPr>
        <p:spPr>
          <a:xfrm>
            <a:off x="7974956" y="0"/>
            <a:ext cx="4217043" cy="6858000"/>
          </a:xfrm>
        </p:spPr>
        <p:txBody>
          <a:bodyPr/>
          <a:lstStyle/>
          <a:p>
            <a:endParaRPr lang="en-US"/>
          </a:p>
        </p:txBody>
      </p:sp>
      <p:cxnSp>
        <p:nvCxnSpPr>
          <p:cNvPr id="37" name="Straight Connector 36">
            <a:extLst>
              <a:ext uri="{FF2B5EF4-FFF2-40B4-BE49-F238E27FC236}">
                <a16:creationId xmlns:a16="http://schemas.microsoft.com/office/drawing/2014/main" id="{989BD950-30CF-1466-698A-547F6D2F3855}"/>
              </a:ext>
            </a:extLst>
          </p:cNvPr>
          <p:cNvCxnSpPr>
            <a:cxnSpLocks/>
          </p:cNvCxnSpPr>
          <p:nvPr userDrawn="1"/>
        </p:nvCxnSpPr>
        <p:spPr>
          <a:xfrm>
            <a:off x="649927" y="4328453"/>
            <a:ext cx="2121208" cy="0"/>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95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C / Agenda">
    <p:spTree>
      <p:nvGrpSpPr>
        <p:cNvPr id="1" name=""/>
        <p:cNvGrpSpPr/>
        <p:nvPr/>
      </p:nvGrpSpPr>
      <p:grpSpPr>
        <a:xfrm>
          <a:off x="0" y="0"/>
          <a:ext cx="0" cy="0"/>
          <a:chOff x="0" y="0"/>
          <a:chExt cx="0" cy="0"/>
        </a:xfrm>
      </p:grpSpPr>
      <p:sp>
        <p:nvSpPr>
          <p:cNvPr id="34" name="Rectangle: Rounded Corners 133">
            <a:extLst>
              <a:ext uri="{FF2B5EF4-FFF2-40B4-BE49-F238E27FC236}">
                <a16:creationId xmlns:a16="http://schemas.microsoft.com/office/drawing/2014/main" id="{59067B09-4DD6-2CBC-7F5A-AA075F5814CF}"/>
              </a:ext>
              <a:ext uri="{C183D7F6-B498-43B3-948B-1728B52AA6E4}">
                <adec:decorative xmlns:adec="http://schemas.microsoft.com/office/drawing/2017/decorative" val="1"/>
              </a:ext>
            </a:extLst>
          </p:cNvPr>
          <p:cNvSpPr/>
          <p:nvPr userDrawn="1"/>
        </p:nvSpPr>
        <p:spPr bwMode="auto">
          <a:xfrm>
            <a:off x="3865945" y="451413"/>
            <a:ext cx="7442522" cy="6007260"/>
          </a:xfrm>
          <a:prstGeom prst="roundRect">
            <a:avLst>
              <a:gd name="adj" fmla="val 5229"/>
            </a:avLst>
          </a:prstGeom>
          <a:solidFill>
            <a:schemeClr val="bg1">
              <a:lumMod val="50000"/>
              <a:lumOff val="50000"/>
              <a:alpha val="9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35" name="Rectangle: Rounded Corners 16">
            <a:extLst>
              <a:ext uri="{FF2B5EF4-FFF2-40B4-BE49-F238E27FC236}">
                <a16:creationId xmlns:a16="http://schemas.microsoft.com/office/drawing/2014/main" id="{82CF1452-1039-F9DB-4423-AD434BDA7FD9}"/>
              </a:ext>
              <a:ext uri="{C183D7F6-B498-43B3-948B-1728B52AA6E4}">
                <adec:decorative xmlns:adec="http://schemas.microsoft.com/office/drawing/2017/decorative" val="1"/>
              </a:ext>
            </a:extLst>
          </p:cNvPr>
          <p:cNvSpPr>
            <a:spLocks/>
          </p:cNvSpPr>
          <p:nvPr userDrawn="1"/>
        </p:nvSpPr>
        <p:spPr bwMode="auto">
          <a:xfrm>
            <a:off x="4085864" y="669814"/>
            <a:ext cx="7002684" cy="5570459"/>
          </a:xfrm>
          <a:prstGeom prst="roundRect">
            <a:avLst>
              <a:gd name="adj" fmla="val 2547"/>
            </a:avLst>
          </a:prstGeom>
          <a:solidFill>
            <a:srgbClr val="FFFFFF">
              <a:alpha val="94098"/>
            </a:srgbClr>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400">
              <a:spcAft>
                <a:spcPts val="800"/>
              </a:spcAft>
            </a:pPr>
            <a:endParaRPr lang="en-US" sz="1400">
              <a:solidFill>
                <a:schemeClr val="bg2"/>
              </a:solidFill>
              <a:cs typeface="Segoe UI" pitchFamily="34" charset="0"/>
            </a:endParaRPr>
          </a:p>
        </p:txBody>
      </p:sp>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7851102" y="2698367"/>
            <a:ext cx="2939336" cy="491539"/>
          </a:xfrm>
          <a:prstGeom prst="rect">
            <a:avLst/>
          </a:prstGeom>
        </p:spPr>
        <p:txBody>
          <a:bodyPr>
            <a:no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7848283" y="1302059"/>
            <a:ext cx="2939336" cy="491539"/>
          </a:xfrm>
          <a:prstGeom prst="rect">
            <a:avLst/>
          </a:prstGeom>
        </p:spPr>
        <p:txBody>
          <a:bodyPr>
            <a:no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4409669" y="1302059"/>
            <a:ext cx="2939336" cy="491539"/>
          </a:xfrm>
          <a:prstGeom prst="rect">
            <a:avLst/>
          </a:prstGeom>
        </p:spPr>
        <p:txBody>
          <a:bodyPr>
            <a:no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4409669" y="2698367"/>
            <a:ext cx="2939336" cy="491539"/>
          </a:xfrm>
          <a:prstGeom prst="rect">
            <a:avLst/>
          </a:prstGeom>
        </p:spPr>
        <p:txBody>
          <a:bodyPr>
            <a:no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4409669" y="4078384"/>
            <a:ext cx="2939336" cy="491539"/>
          </a:xfrm>
          <a:prstGeom prst="rect">
            <a:avLst/>
          </a:prstGeom>
        </p:spPr>
        <p:txBody>
          <a:bodyPr>
            <a:no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4409669" y="5500330"/>
            <a:ext cx="2939336" cy="491539"/>
          </a:xfrm>
          <a:prstGeom prst="rect">
            <a:avLst/>
          </a:prstGeom>
        </p:spPr>
        <p:txBody>
          <a:bodyPr>
            <a:no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7845464" y="4078384"/>
            <a:ext cx="2939336" cy="491539"/>
          </a:xfrm>
          <a:prstGeom prst="rect">
            <a:avLst/>
          </a:prstGeom>
        </p:spPr>
        <p:txBody>
          <a:bodyPr>
            <a:no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7845464" y="5500330"/>
            <a:ext cx="2939336" cy="491539"/>
          </a:xfrm>
          <a:prstGeom prst="rect">
            <a:avLst/>
          </a:prstGeom>
        </p:spPr>
        <p:txBody>
          <a:bodyPr>
            <a:noAutofit/>
          </a:bodyPr>
          <a:lstStyle>
            <a:lvl1pPr marL="0" indent="0">
              <a:buNone/>
              <a:defRPr sz="1600" b="0" i="0">
                <a:solidFill>
                  <a:schemeClr val="tx1"/>
                </a:solidFill>
                <a:latin typeface="+mn-lt"/>
                <a:cs typeface="Segoe Sans Text Light" pitchFamily="2" charset="0"/>
              </a:defRPr>
            </a:lvl1pPr>
          </a:lstStyle>
          <a:p>
            <a:pPr lvl="0"/>
            <a:r>
              <a:rPr lang="en-US"/>
              <a:t>Agenda item 8</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4409669" y="863473"/>
            <a:ext cx="560387" cy="400050"/>
          </a:xfrm>
          <a:prstGeom prst="rect">
            <a:avLst/>
          </a:prstGeom>
        </p:spPr>
        <p:txBody>
          <a:bodyPr>
            <a:noAutofit/>
          </a:bodyPr>
          <a:lstStyle>
            <a:lvl1pPr marL="0" indent="0">
              <a:buNone/>
              <a:defRPr lang="en-US" sz="2000" b="0" i="0" kern="1200" dirty="0">
                <a:solidFill>
                  <a:schemeClr val="accent4"/>
                </a:soli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7848606" y="863473"/>
            <a:ext cx="560387" cy="400050"/>
          </a:xfrm>
          <a:prstGeom prst="rect">
            <a:avLst/>
          </a:prstGeom>
        </p:spPr>
        <p:txBody>
          <a:bodyPr>
            <a:normAutofit/>
          </a:bodyPr>
          <a:lstStyle>
            <a:lvl1pPr marL="0" indent="0">
              <a:buNone/>
              <a:defRPr lang="en-US" sz="2000" b="0" i="0" kern="1200" dirty="0">
                <a:solidFill>
                  <a:schemeClr val="accent4"/>
                </a:soli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4409669" y="2252425"/>
            <a:ext cx="560387" cy="400050"/>
          </a:xfrm>
          <a:prstGeom prst="rect">
            <a:avLst/>
          </a:prstGeom>
        </p:spPr>
        <p:txBody>
          <a:bodyPr>
            <a:normAutofit/>
          </a:bodyPr>
          <a:lstStyle>
            <a:lvl1pPr marL="0" indent="0">
              <a:buNone/>
              <a:defRPr lang="en-US" sz="2000" b="0" i="0" kern="1200" dirty="0">
                <a:solidFill>
                  <a:schemeClr val="accent4"/>
                </a:soli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7848606" y="2252425"/>
            <a:ext cx="560387" cy="400050"/>
          </a:xfrm>
          <a:prstGeom prst="rect">
            <a:avLst/>
          </a:prstGeom>
        </p:spPr>
        <p:txBody>
          <a:bodyPr>
            <a:normAutofit/>
          </a:bodyPr>
          <a:lstStyle>
            <a:lvl1pPr marL="0" indent="0">
              <a:buNone/>
              <a:defRPr lang="en-US" sz="2000" b="0" i="0" kern="1200" dirty="0">
                <a:solidFill>
                  <a:schemeClr val="accent4"/>
                </a:soli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4409669" y="3635926"/>
            <a:ext cx="560387" cy="400050"/>
          </a:xfrm>
          <a:prstGeom prst="rect">
            <a:avLst/>
          </a:prstGeom>
        </p:spPr>
        <p:txBody>
          <a:bodyPr>
            <a:normAutofit/>
          </a:bodyPr>
          <a:lstStyle>
            <a:lvl1pPr marL="0" indent="0">
              <a:buNone/>
              <a:defRPr lang="en-US" sz="2000" b="0" i="0" kern="1200" dirty="0">
                <a:solidFill>
                  <a:schemeClr val="accent4"/>
                </a:soli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7848606" y="3635926"/>
            <a:ext cx="560387" cy="400050"/>
          </a:xfrm>
          <a:prstGeom prst="rect">
            <a:avLst/>
          </a:prstGeom>
        </p:spPr>
        <p:txBody>
          <a:bodyPr>
            <a:normAutofit/>
          </a:bodyPr>
          <a:lstStyle>
            <a:lvl1pPr marL="0" indent="0">
              <a:buNone/>
              <a:defRPr lang="en-US" sz="2000" b="0" i="0" kern="1200" dirty="0">
                <a:solidFill>
                  <a:schemeClr val="accent4"/>
                </a:soli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4409669" y="5058351"/>
            <a:ext cx="560387" cy="400050"/>
          </a:xfrm>
          <a:prstGeom prst="rect">
            <a:avLst/>
          </a:prstGeom>
        </p:spPr>
        <p:txBody>
          <a:bodyPr>
            <a:normAutofit/>
          </a:bodyPr>
          <a:lstStyle>
            <a:lvl1pPr marL="0" indent="0">
              <a:buNone/>
              <a:defRPr lang="en-US" sz="2000" b="0" i="0" kern="1200" dirty="0">
                <a:solidFill>
                  <a:schemeClr val="accent4"/>
                </a:soli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7848606" y="5058351"/>
            <a:ext cx="560387" cy="400050"/>
          </a:xfrm>
          <a:prstGeom prst="rect">
            <a:avLst/>
          </a:prstGeom>
        </p:spPr>
        <p:txBody>
          <a:bodyPr>
            <a:normAutofit/>
          </a:bodyPr>
          <a:lstStyle>
            <a:lvl1pPr marL="0" indent="0">
              <a:buNone/>
              <a:defRPr lang="en-US" sz="2000" b="0" i="0" kern="1200" dirty="0">
                <a:solidFill>
                  <a:schemeClr val="accent4"/>
                </a:soli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sp>
        <p:nvSpPr>
          <p:cNvPr id="2" name="Title 1">
            <a:extLst>
              <a:ext uri="{FF2B5EF4-FFF2-40B4-BE49-F238E27FC236}">
                <a16:creationId xmlns:a16="http://schemas.microsoft.com/office/drawing/2014/main" id="{6D6DCF47-8263-D7FB-6D76-B06C445275B0}"/>
              </a:ext>
            </a:extLst>
          </p:cNvPr>
          <p:cNvSpPr>
            <a:spLocks noGrp="1"/>
          </p:cNvSpPr>
          <p:nvPr>
            <p:ph type="title" hasCustomPrompt="1"/>
          </p:nvPr>
        </p:nvSpPr>
        <p:spPr>
          <a:xfrm>
            <a:off x="706056" y="863474"/>
            <a:ext cx="2671830" cy="560212"/>
          </a:xfrm>
        </p:spPr>
        <p:txBody>
          <a:bodyPr/>
          <a:lstStyle>
            <a:lvl1pPr algn="r">
              <a:defRPr>
                <a:solidFill>
                  <a:schemeClr val="accent1"/>
                </a:solidFill>
              </a:defRPr>
            </a:lvl1pPr>
          </a:lstStyle>
          <a:p>
            <a:r>
              <a:rPr lang="en-US"/>
              <a:t>Agenda</a:t>
            </a:r>
          </a:p>
        </p:txBody>
      </p:sp>
      <p:cxnSp>
        <p:nvCxnSpPr>
          <p:cNvPr id="36" name="Straight Connector 35">
            <a:extLst>
              <a:ext uri="{FF2B5EF4-FFF2-40B4-BE49-F238E27FC236}">
                <a16:creationId xmlns:a16="http://schemas.microsoft.com/office/drawing/2014/main" id="{706CAB99-EBC5-DEBF-D135-B9586671BB1E}"/>
              </a:ext>
            </a:extLst>
          </p:cNvPr>
          <p:cNvCxnSpPr>
            <a:cxnSpLocks/>
          </p:cNvCxnSpPr>
          <p:nvPr userDrawn="1"/>
        </p:nvCxnSpPr>
        <p:spPr>
          <a:xfrm>
            <a:off x="1256678" y="1457930"/>
            <a:ext cx="2121208" cy="0"/>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094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3" name="Rectangle: Rounded Corners 27">
            <a:extLst>
              <a:ext uri="{FF2B5EF4-FFF2-40B4-BE49-F238E27FC236}">
                <a16:creationId xmlns:a16="http://schemas.microsoft.com/office/drawing/2014/main" id="{BEFBAED5-F4AB-1340-2A07-D328BFDC039D}"/>
              </a:ext>
              <a:ext uri="{C183D7F6-B498-43B3-948B-1728B52AA6E4}">
                <adec:decorative xmlns:adec="http://schemas.microsoft.com/office/drawing/2017/decorative" val="1"/>
              </a:ext>
            </a:extLst>
          </p:cNvPr>
          <p:cNvSpPr>
            <a:spLocks/>
          </p:cNvSpPr>
          <p:nvPr userDrawn="1"/>
        </p:nvSpPr>
        <p:spPr bwMode="auto">
          <a:xfrm>
            <a:off x="682906" y="1168645"/>
            <a:ext cx="10810280" cy="3495951"/>
          </a:xfrm>
          <a:prstGeom prst="roundRect">
            <a:avLst>
              <a:gd name="adj" fmla="val 2547"/>
            </a:avLst>
          </a:prstGeom>
          <a:solidFill>
            <a:srgbClr val="FFFFFF">
              <a:alpha val="7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932472" fontAlgn="base">
              <a:spcBef>
                <a:spcPct val="0"/>
              </a:spcBef>
            </a:pPr>
            <a:endParaRPr lang="en-US" sz="1400">
              <a:solidFill>
                <a:schemeClr val="tx1"/>
              </a:solidFill>
              <a:latin typeface="Segoe Sans Display Semibold" pitchFamily="2" charset="0"/>
              <a:cs typeface="Segoe Sans Display Semibold" pitchFamily="2" charset="0"/>
            </a:endParaRPr>
          </a:p>
        </p:txBody>
      </p:sp>
      <p:sp>
        <p:nvSpPr>
          <p:cNvPr id="4" name="Rectangle: Rounded Corners 16">
            <a:extLst>
              <a:ext uri="{FF2B5EF4-FFF2-40B4-BE49-F238E27FC236}">
                <a16:creationId xmlns:a16="http://schemas.microsoft.com/office/drawing/2014/main" id="{09A377BC-7962-B722-3469-76EF4FD9017A}"/>
              </a:ext>
              <a:ext uri="{C183D7F6-B498-43B3-948B-1728B52AA6E4}">
                <adec:decorative xmlns:adec="http://schemas.microsoft.com/office/drawing/2017/decorative" val="1"/>
              </a:ext>
            </a:extLst>
          </p:cNvPr>
          <p:cNvSpPr>
            <a:spLocks/>
          </p:cNvSpPr>
          <p:nvPr userDrawn="1"/>
        </p:nvSpPr>
        <p:spPr bwMode="auto">
          <a:xfrm>
            <a:off x="1004015" y="1403964"/>
            <a:ext cx="10168060" cy="3027508"/>
          </a:xfrm>
          <a:prstGeom prst="roundRect">
            <a:avLst>
              <a:gd name="adj" fmla="val 2547"/>
            </a:avLst>
          </a:prstGeom>
          <a:solidFill>
            <a:srgbClr val="FFFFFF">
              <a:alpha val="94098"/>
            </a:srgbClr>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400">
              <a:spcAft>
                <a:spcPts val="800"/>
              </a:spcAft>
            </a:pPr>
            <a:endParaRPr lang="en-US" sz="1400">
              <a:solidFill>
                <a:schemeClr val="bg2"/>
              </a:solidFill>
              <a:cs typeface="Segoe UI" pitchFamily="34" charset="0"/>
            </a:endParaRPr>
          </a:p>
        </p:txBody>
      </p:sp>
      <p:sp>
        <p:nvSpPr>
          <p:cNvPr id="10" name="Text Placeholder 9">
            <a:extLst>
              <a:ext uri="{FF2B5EF4-FFF2-40B4-BE49-F238E27FC236}">
                <a16:creationId xmlns:a16="http://schemas.microsoft.com/office/drawing/2014/main" id="{BECF1D9E-5EB4-CADD-4286-56B5F02D8D70}"/>
              </a:ext>
            </a:extLst>
          </p:cNvPr>
          <p:cNvSpPr>
            <a:spLocks noGrp="1"/>
          </p:cNvSpPr>
          <p:nvPr>
            <p:ph type="body" sz="quarter" idx="12" hasCustomPrompt="1"/>
          </p:nvPr>
        </p:nvSpPr>
        <p:spPr>
          <a:xfrm>
            <a:off x="1273215" y="1608882"/>
            <a:ext cx="9653286" cy="2617672"/>
          </a:xfrm>
        </p:spPr>
        <p:txBody>
          <a:bodyPr anchor="ctr" anchorCtr="0">
            <a:normAutofit/>
          </a:bodyPr>
          <a:lstStyle>
            <a:lvl1pPr marL="0" indent="0">
              <a:buNone/>
              <a:defRPr sz="4400">
                <a:solidFill>
                  <a:schemeClr val="tx2"/>
                </a:solidFill>
              </a:defRPr>
            </a:lvl1pPr>
            <a:lvl2pPr>
              <a:defRPr sz="4400"/>
            </a:lvl2pPr>
            <a:lvl3pPr>
              <a:defRPr sz="4400"/>
            </a:lvl3pPr>
            <a:lvl4pPr>
              <a:defRPr sz="4400"/>
            </a:lvl4pPr>
            <a:lvl5pPr>
              <a:defRPr sz="4400"/>
            </a:lvl5pPr>
          </a:lstStyle>
          <a:p>
            <a:pPr lvl="0"/>
            <a:r>
              <a:rPr lang="en-US"/>
              <a:t>“Lorem ipsum dolor sit </a:t>
            </a:r>
            <a:r>
              <a:rPr lang="en-US" err="1"/>
              <a:t>amet</a:t>
            </a:r>
            <a:r>
              <a:rPr lang="en-US"/>
              <a:t>…”</a:t>
            </a:r>
          </a:p>
        </p:txBody>
      </p:sp>
      <p:sp>
        <p:nvSpPr>
          <p:cNvPr id="12" name="Text Placeholder 11">
            <a:extLst>
              <a:ext uri="{FF2B5EF4-FFF2-40B4-BE49-F238E27FC236}">
                <a16:creationId xmlns:a16="http://schemas.microsoft.com/office/drawing/2014/main" id="{3C00092C-1ABE-252C-7104-59F0833D10D2}"/>
              </a:ext>
            </a:extLst>
          </p:cNvPr>
          <p:cNvSpPr>
            <a:spLocks noGrp="1"/>
          </p:cNvSpPr>
          <p:nvPr>
            <p:ph type="body" sz="quarter" idx="13" hasCustomPrompt="1"/>
          </p:nvPr>
        </p:nvSpPr>
        <p:spPr>
          <a:xfrm>
            <a:off x="6096000" y="4780739"/>
            <a:ext cx="4114800" cy="457200"/>
          </a:xfrm>
        </p:spPr>
        <p:txBody>
          <a:bodyPr>
            <a:normAutofit/>
          </a:bodyPr>
          <a:lstStyle>
            <a:lvl1pPr marL="0" indent="0" algn="l">
              <a:buNone/>
              <a:defRPr sz="2400">
                <a:solidFill>
                  <a:schemeClr val="bg1"/>
                </a:solidFill>
              </a:defRPr>
            </a:lvl1pPr>
            <a:lvl2pPr>
              <a:defRPr sz="3200"/>
            </a:lvl2pPr>
            <a:lvl3pPr>
              <a:defRPr sz="3200"/>
            </a:lvl3pPr>
            <a:lvl4pPr>
              <a:defRPr sz="3200"/>
            </a:lvl4pPr>
            <a:lvl5pPr>
              <a:defRPr sz="3200"/>
            </a:lvl5pPr>
          </a:lstStyle>
          <a:p>
            <a:pPr lvl="0"/>
            <a:r>
              <a:rPr lang="en-US"/>
              <a:t>— attribution</a:t>
            </a:r>
          </a:p>
        </p:txBody>
      </p:sp>
      <p:sp>
        <p:nvSpPr>
          <p:cNvPr id="13" name="Text Placeholder 11">
            <a:extLst>
              <a:ext uri="{FF2B5EF4-FFF2-40B4-BE49-F238E27FC236}">
                <a16:creationId xmlns:a16="http://schemas.microsoft.com/office/drawing/2014/main" id="{203A5941-1746-BF93-71B3-DCF628D71D42}"/>
              </a:ext>
            </a:extLst>
          </p:cNvPr>
          <p:cNvSpPr>
            <a:spLocks noGrp="1"/>
          </p:cNvSpPr>
          <p:nvPr>
            <p:ph type="body" sz="quarter" idx="14" hasCustomPrompt="1"/>
          </p:nvPr>
        </p:nvSpPr>
        <p:spPr>
          <a:xfrm>
            <a:off x="6518245" y="5336364"/>
            <a:ext cx="3692553" cy="457200"/>
          </a:xfrm>
        </p:spPr>
        <p:txBody>
          <a:bodyPr>
            <a:normAutofit/>
          </a:bodyPr>
          <a:lstStyle>
            <a:lvl1pPr marL="0" indent="0" algn="l">
              <a:buNone/>
              <a:defRPr sz="1800">
                <a:solidFill>
                  <a:schemeClr val="bg1"/>
                </a:solidFill>
              </a:defRPr>
            </a:lvl1pPr>
            <a:lvl2pPr>
              <a:defRPr sz="3200"/>
            </a:lvl2pPr>
            <a:lvl3pPr>
              <a:defRPr sz="3200"/>
            </a:lvl3pPr>
            <a:lvl4pPr>
              <a:defRPr sz="3200"/>
            </a:lvl4pPr>
            <a:lvl5pPr>
              <a:defRPr sz="3200"/>
            </a:lvl5pPr>
          </a:lstStyle>
          <a:p>
            <a:pPr lvl="0"/>
            <a:r>
              <a:rPr lang="en-US"/>
              <a:t>title, </a:t>
            </a:r>
            <a:r>
              <a:rPr lang="en-US" err="1"/>
              <a:t>etc</a:t>
            </a:r>
            <a:endParaRPr lang="en-US"/>
          </a:p>
        </p:txBody>
      </p:sp>
    </p:spTree>
    <p:extLst>
      <p:ext uri="{BB962C8B-B14F-4D97-AF65-F5344CB8AC3E}">
        <p14:creationId xmlns:p14="http://schemas.microsoft.com/office/powerpoint/2010/main" val="4959943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01">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D35D410-D3A3-F3A3-E064-298353FFD458}"/>
              </a:ext>
            </a:extLst>
          </p:cNvPr>
          <p:cNvSpPr>
            <a:spLocks noGrp="1" noChangeAspect="1"/>
          </p:cNvSpPr>
          <p:nvPr>
            <p:ph type="pic" sz="quarter" idx="12"/>
          </p:nvPr>
        </p:nvSpPr>
        <p:spPr>
          <a:xfrm>
            <a:off x="833561" y="685800"/>
            <a:ext cx="5486400" cy="5486400"/>
          </a:xfrm>
        </p:spPr>
        <p:txBody>
          <a:bodyPr/>
          <a:lstStyle/>
          <a:p>
            <a:endParaRPr lang="en-US"/>
          </a:p>
        </p:txBody>
      </p:sp>
      <p:sp>
        <p:nvSpPr>
          <p:cNvPr id="6" name="Title 2">
            <a:extLst>
              <a:ext uri="{FF2B5EF4-FFF2-40B4-BE49-F238E27FC236}">
                <a16:creationId xmlns:a16="http://schemas.microsoft.com/office/drawing/2014/main" id="{5B056EE6-8FF4-ED3B-72AE-29D8484DD8DD}"/>
              </a:ext>
            </a:extLst>
          </p:cNvPr>
          <p:cNvSpPr>
            <a:spLocks noGrp="1"/>
          </p:cNvSpPr>
          <p:nvPr>
            <p:ph type="title" hasCustomPrompt="1"/>
          </p:nvPr>
        </p:nvSpPr>
        <p:spPr>
          <a:xfrm>
            <a:off x="7013509" y="3608413"/>
            <a:ext cx="4344930" cy="1276108"/>
          </a:xfrm>
        </p:spPr>
        <p:txBody>
          <a:bodyPr anchor="t">
            <a:normAutofit/>
          </a:bodyPr>
          <a:lstStyle>
            <a:lvl1pPr marL="0" algn="l" defTabSz="932742" rtl="0" eaLnBrk="1" latinLnBrk="0" hangingPunct="1">
              <a:lnSpc>
                <a:spcPct val="100000"/>
              </a:lnSpc>
              <a:spcBef>
                <a:spcPct val="0"/>
              </a:spcBef>
              <a:buNone/>
              <a:defRPr lang="en-US" sz="3200" b="0" i="0" kern="1200" cap="none" spc="-50" baseline="0" dirty="0">
                <a:ln w="3175">
                  <a:noFill/>
                </a:ln>
                <a:solidFill>
                  <a:schemeClr val="tx2"/>
                </a:solidFill>
                <a:effectLst/>
                <a:latin typeface="Segoe Sans Display" pitchFamily="2" charset="0"/>
                <a:ea typeface="+mn-ea"/>
                <a:cs typeface="Segoe Sans Display" pitchFamily="2" charset="0"/>
              </a:defRPr>
            </a:lvl1pPr>
          </a:lstStyle>
          <a:p>
            <a:r>
              <a:rPr lang="en-US"/>
              <a:t>Section title</a:t>
            </a:r>
          </a:p>
        </p:txBody>
      </p:sp>
      <p:sp>
        <p:nvSpPr>
          <p:cNvPr id="7" name="Text Placeholder 7">
            <a:extLst>
              <a:ext uri="{FF2B5EF4-FFF2-40B4-BE49-F238E27FC236}">
                <a16:creationId xmlns:a16="http://schemas.microsoft.com/office/drawing/2014/main" id="{E3733436-4383-9F44-FE9E-7AB0F97BE752}"/>
              </a:ext>
            </a:extLst>
          </p:cNvPr>
          <p:cNvSpPr>
            <a:spLocks noGrp="1"/>
          </p:cNvSpPr>
          <p:nvPr>
            <p:ph type="body" sz="quarter" idx="10" hasCustomPrompt="1"/>
          </p:nvPr>
        </p:nvSpPr>
        <p:spPr>
          <a:xfrm>
            <a:off x="7013509" y="2603543"/>
            <a:ext cx="917441" cy="672094"/>
          </a:xfrm>
        </p:spPr>
        <p:txBody>
          <a:bodyPr anchor="ctr" anchorCtr="0">
            <a:normAutofit/>
          </a:bodyPr>
          <a:lstStyle>
            <a:lvl1pPr marL="0" indent="0" algn="l">
              <a:buNone/>
              <a:defRPr sz="4800">
                <a:solidFill>
                  <a:schemeClr val="accent1"/>
                </a:solidFill>
              </a:defRPr>
            </a:lvl1pPr>
          </a:lstStyle>
          <a:p>
            <a:pPr lvl="0"/>
            <a:r>
              <a:rPr lang="en-US"/>
              <a:t>00</a:t>
            </a:r>
          </a:p>
        </p:txBody>
      </p:sp>
      <p:cxnSp>
        <p:nvCxnSpPr>
          <p:cNvPr id="8" name="Straight Connector 7">
            <a:extLst>
              <a:ext uri="{FF2B5EF4-FFF2-40B4-BE49-F238E27FC236}">
                <a16:creationId xmlns:a16="http://schemas.microsoft.com/office/drawing/2014/main" id="{F21B90F1-F0EB-EAD8-FEE3-AB8306259C1C}"/>
              </a:ext>
            </a:extLst>
          </p:cNvPr>
          <p:cNvCxnSpPr>
            <a:cxnSpLocks/>
          </p:cNvCxnSpPr>
          <p:nvPr userDrawn="1"/>
        </p:nvCxnSpPr>
        <p:spPr>
          <a:xfrm>
            <a:off x="7013509" y="3429000"/>
            <a:ext cx="2121208" cy="0"/>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2665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02">
    <p:bg>
      <p:bgPr>
        <a:solidFill>
          <a:schemeClr val="tx2"/>
        </a:solidFill>
        <a:effectLst/>
      </p:bgPr>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C240320A-5DED-60C7-28B9-AA3074F84EE7}"/>
              </a:ext>
            </a:extLst>
          </p:cNvPr>
          <p:cNvSpPr/>
          <p:nvPr userDrawn="1"/>
        </p:nvSpPr>
        <p:spPr>
          <a:xfrm>
            <a:off x="2787808" y="1828800"/>
            <a:ext cx="6996657" cy="3200400"/>
          </a:xfrm>
          <a:prstGeom prst="roundRect">
            <a:avLst>
              <a:gd name="adj" fmla="val 8817"/>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E726856B-9A6E-4CE4-CE8E-DD06613F38BB}"/>
              </a:ext>
            </a:extLst>
          </p:cNvPr>
          <p:cNvSpPr>
            <a:spLocks noGrp="1"/>
          </p:cNvSpPr>
          <p:nvPr>
            <p:ph type="title" hasCustomPrompt="1"/>
          </p:nvPr>
        </p:nvSpPr>
        <p:spPr>
          <a:xfrm>
            <a:off x="4930815" y="2190509"/>
            <a:ext cx="4473376" cy="2476981"/>
          </a:xfrm>
        </p:spPr>
        <p:txBody>
          <a:bodyPr anchor="ctr">
            <a:normAutofit/>
          </a:bodyPr>
          <a:lstStyle>
            <a:lvl1pPr marL="0" algn="l" defTabSz="932742" rtl="0" eaLnBrk="1" latinLnBrk="0" hangingPunct="1">
              <a:lnSpc>
                <a:spcPct val="100000"/>
              </a:lnSpc>
              <a:spcBef>
                <a:spcPct val="0"/>
              </a:spcBef>
              <a:buNone/>
              <a:defRPr lang="en-US" sz="3200" b="0" i="0" kern="1200" cap="none" spc="-50" baseline="0" dirty="0">
                <a:ln w="3175">
                  <a:noFill/>
                </a:ln>
                <a:solidFill>
                  <a:schemeClr val="tx2"/>
                </a:solidFill>
                <a:effectLst/>
                <a:latin typeface="Segoe Sans Display" pitchFamily="2" charset="0"/>
                <a:ea typeface="+mn-ea"/>
                <a:cs typeface="Segoe Sans Display" pitchFamily="2" charset="0"/>
              </a:defRPr>
            </a:lvl1pPr>
          </a:lstStyle>
          <a:p>
            <a:r>
              <a:rPr lang="en-US"/>
              <a:t>Section title</a:t>
            </a:r>
          </a:p>
        </p:txBody>
      </p:sp>
      <p:sp>
        <p:nvSpPr>
          <p:cNvPr id="8" name="Text Placeholder 7">
            <a:extLst>
              <a:ext uri="{FF2B5EF4-FFF2-40B4-BE49-F238E27FC236}">
                <a16:creationId xmlns:a16="http://schemas.microsoft.com/office/drawing/2014/main" id="{8A2D431C-7E9F-7B28-5C7C-50172F502459}"/>
              </a:ext>
            </a:extLst>
          </p:cNvPr>
          <p:cNvSpPr>
            <a:spLocks noGrp="1"/>
          </p:cNvSpPr>
          <p:nvPr>
            <p:ph type="body" sz="quarter" idx="10" hasCustomPrompt="1"/>
          </p:nvPr>
        </p:nvSpPr>
        <p:spPr>
          <a:xfrm>
            <a:off x="3159888" y="3051174"/>
            <a:ext cx="1082915" cy="755650"/>
          </a:xfrm>
        </p:spPr>
        <p:txBody>
          <a:bodyPr anchor="ctr" anchorCtr="0">
            <a:normAutofit/>
          </a:bodyPr>
          <a:lstStyle>
            <a:lvl1pPr marL="0" indent="0" algn="ctr">
              <a:buNone/>
              <a:defRPr sz="4800">
                <a:solidFill>
                  <a:schemeClr val="accent1"/>
                </a:solidFill>
              </a:defRPr>
            </a:lvl1pPr>
          </a:lstStyle>
          <a:p>
            <a:pPr lvl="0"/>
            <a:r>
              <a:rPr lang="en-US"/>
              <a:t>00</a:t>
            </a:r>
          </a:p>
        </p:txBody>
      </p:sp>
      <p:cxnSp>
        <p:nvCxnSpPr>
          <p:cNvPr id="5" name="Straight Connector 4">
            <a:extLst>
              <a:ext uri="{FF2B5EF4-FFF2-40B4-BE49-F238E27FC236}">
                <a16:creationId xmlns:a16="http://schemas.microsoft.com/office/drawing/2014/main" id="{D27927EA-D4E5-F99F-FC53-C2C7CE502FD9}"/>
              </a:ext>
            </a:extLst>
          </p:cNvPr>
          <p:cNvCxnSpPr>
            <a:cxnSpLocks/>
          </p:cNvCxnSpPr>
          <p:nvPr userDrawn="1"/>
        </p:nvCxnSpPr>
        <p:spPr>
          <a:xfrm>
            <a:off x="4586809" y="2190509"/>
            <a:ext cx="0" cy="2476981"/>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7707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lIns="0" tIns="0" rIns="0" bIns="0"/>
          <a:lstStyle>
            <a:lvl1pPr>
              <a:defRPr>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A85DE2D5-BD26-9A50-8AEC-BEA2660BC7F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7B1B955B-9B45-7A23-CD58-DA357F3E1C27}"/>
              </a:ext>
            </a:extLst>
          </p:cNvPr>
          <p:cNvSpPr>
            <a:spLocks noGrp="1"/>
          </p:cNvSpPr>
          <p:nvPr>
            <p:ph type="sldNum" sz="quarter" idx="1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637643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CEE87-8C93-077E-114F-A1701B2B292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90BBA9E5-E78B-543D-B3D6-48997CB4E3D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33427A83-9D52-0306-BA2E-AC7DD07ABF8E}"/>
              </a:ext>
            </a:extLst>
          </p:cNvPr>
          <p:cNvSpPr>
            <a:spLocks noGrp="1"/>
          </p:cNvSpPr>
          <p:nvPr>
            <p:ph type="dt" sz="half" idx="10"/>
          </p:nvPr>
        </p:nvSpPr>
        <p:spPr/>
        <p:txBody>
          <a:bodyPr/>
          <a:lstStyle/>
          <a:p>
            <a:fld id="{844051C7-E663-4E21-9F86-65E542238FB6}" type="datetimeFigureOut">
              <a:rPr lang="en-GB" smtClean="0"/>
              <a:t>15/05/2025</a:t>
            </a:fld>
            <a:endParaRPr lang="en-GB"/>
          </a:p>
        </p:txBody>
      </p:sp>
      <p:sp>
        <p:nvSpPr>
          <p:cNvPr id="5" name="Footer Placeholder 4">
            <a:extLst>
              <a:ext uri="{FF2B5EF4-FFF2-40B4-BE49-F238E27FC236}">
                <a16:creationId xmlns:a16="http://schemas.microsoft.com/office/drawing/2014/main" id="{E36940D3-BB25-BA75-13BA-C4698A8A6B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60C52D-48DC-CBB6-C816-A6AF2D7F8473}"/>
              </a:ext>
            </a:extLst>
          </p:cNvPr>
          <p:cNvSpPr>
            <a:spLocks noGrp="1"/>
          </p:cNvSpPr>
          <p:nvPr>
            <p:ph type="sldNum" sz="quarter" idx="12"/>
          </p:nvPr>
        </p:nvSpPr>
        <p:spPr/>
        <p:txBody>
          <a:bodyPr/>
          <a:lstStyle/>
          <a:p>
            <a:fld id="{71384C13-0039-49C0-B222-C7EEE199AF8E}" type="slidenum">
              <a:rPr lang="en-GB" smtClean="0"/>
              <a:t>‹#›</a:t>
            </a:fld>
            <a:endParaRPr lang="en-GB"/>
          </a:p>
        </p:txBody>
      </p:sp>
    </p:spTree>
    <p:extLst>
      <p:ext uri="{BB962C8B-B14F-4D97-AF65-F5344CB8AC3E}">
        <p14:creationId xmlns:p14="http://schemas.microsoft.com/office/powerpoint/2010/main" val="32817829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8FA9A0FF-90E2-5FF0-2EBE-9DAD62B4346B}"/>
              </a:ext>
            </a:extLst>
          </p:cNvPr>
          <p:cNvSpPr>
            <a:spLocks noGrp="1"/>
          </p:cNvSpPr>
          <p:nvPr>
            <p:ph type="ftr" sz="quarter" idx="28"/>
          </p:nvPr>
        </p:nvSpPr>
        <p:spPr/>
        <p:txBody>
          <a:bodyPr/>
          <a:lstStyle/>
          <a:p>
            <a:endParaRPr lang="en-US"/>
          </a:p>
        </p:txBody>
      </p:sp>
      <p:sp>
        <p:nvSpPr>
          <p:cNvPr id="5" name="Slide Number Placeholder 4">
            <a:extLst>
              <a:ext uri="{FF2B5EF4-FFF2-40B4-BE49-F238E27FC236}">
                <a16:creationId xmlns:a16="http://schemas.microsoft.com/office/drawing/2014/main" id="{104849C8-984A-DDEE-A4FA-7334BCB44213}"/>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247185652"/>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up Cards - Color">
    <p:spTree>
      <p:nvGrpSpPr>
        <p:cNvPr id="1" name=""/>
        <p:cNvGrpSpPr/>
        <p:nvPr/>
      </p:nvGrpSpPr>
      <p:grpSpPr>
        <a:xfrm>
          <a:off x="0" y="0"/>
          <a:ext cx="0" cy="0"/>
          <a:chOff x="0" y="0"/>
          <a:chExt cx="0" cy="0"/>
        </a:xfrm>
      </p:grpSpPr>
      <p:sp>
        <p:nvSpPr>
          <p:cNvPr id="27" name="Rectangle: Rounded Corners 133">
            <a:extLst>
              <a:ext uri="{FF2B5EF4-FFF2-40B4-BE49-F238E27FC236}">
                <a16:creationId xmlns:a16="http://schemas.microsoft.com/office/drawing/2014/main" id="{FC2EA845-A38E-017C-2CEC-387479856F9B}"/>
              </a:ext>
              <a:ext uri="{C183D7F6-B498-43B3-948B-1728B52AA6E4}">
                <adec:decorative xmlns:adec="http://schemas.microsoft.com/office/drawing/2017/decorative" val="1"/>
              </a:ext>
            </a:extLst>
          </p:cNvPr>
          <p:cNvSpPr/>
          <p:nvPr userDrawn="1"/>
        </p:nvSpPr>
        <p:spPr bwMode="auto">
          <a:xfrm>
            <a:off x="1446967" y="1501276"/>
            <a:ext cx="9298066" cy="4537279"/>
          </a:xfrm>
          <a:prstGeom prst="roundRect">
            <a:avLst>
              <a:gd name="adj" fmla="val 5229"/>
            </a:avLst>
          </a:prstGeom>
          <a:solidFill>
            <a:schemeClr val="bg1">
              <a:lumMod val="95000"/>
              <a:alpha val="1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6D4F47BB-F179-A6E8-BFFE-D6E25C315827}"/>
              </a:ext>
            </a:extLst>
          </p:cNvPr>
          <p:cNvSpPr/>
          <p:nvPr userDrawn="1"/>
        </p:nvSpPr>
        <p:spPr>
          <a:xfrm rot="10800000">
            <a:off x="1763086" y="169419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6071094-B97E-A2B8-8E5A-4743176E5F73}"/>
              </a:ext>
            </a:extLst>
          </p:cNvPr>
          <p:cNvSpPr/>
          <p:nvPr userDrawn="1"/>
        </p:nvSpPr>
        <p:spPr>
          <a:xfrm>
            <a:off x="1890965" y="1838007"/>
            <a:ext cx="3854053" cy="951711"/>
          </a:xfrm>
          <a:prstGeom prst="roundRect">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lIns="0" tIns="0" rIns="0" bIns="0"/>
          <a:lstStyle>
            <a:lvl1pPr>
              <a:defRPr>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A85DE2D5-BD26-9A50-8AEC-BEA2660BC7F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7B1B955B-9B45-7A23-CD58-DA357F3E1C27}"/>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7" name="Text Placeholder 16">
            <a:extLst>
              <a:ext uri="{FF2B5EF4-FFF2-40B4-BE49-F238E27FC236}">
                <a16:creationId xmlns:a16="http://schemas.microsoft.com/office/drawing/2014/main" id="{1847DF52-0319-FC17-B2D5-D9A7D0F9B264}"/>
              </a:ext>
            </a:extLst>
          </p:cNvPr>
          <p:cNvSpPr>
            <a:spLocks noGrp="1"/>
          </p:cNvSpPr>
          <p:nvPr>
            <p:ph type="body" sz="quarter" idx="12" hasCustomPrompt="1"/>
          </p:nvPr>
        </p:nvSpPr>
        <p:spPr>
          <a:xfrm>
            <a:off x="1978213" y="2012722"/>
            <a:ext cx="3677471" cy="646990"/>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1</a:t>
            </a:r>
          </a:p>
        </p:txBody>
      </p:sp>
      <p:sp>
        <p:nvSpPr>
          <p:cNvPr id="22" name="Text Placeholder 21">
            <a:extLst>
              <a:ext uri="{FF2B5EF4-FFF2-40B4-BE49-F238E27FC236}">
                <a16:creationId xmlns:a16="http://schemas.microsoft.com/office/drawing/2014/main" id="{EA80BD07-7469-4F6A-2E82-4D9216F0B61C}"/>
              </a:ext>
            </a:extLst>
          </p:cNvPr>
          <p:cNvSpPr>
            <a:spLocks noGrp="1"/>
          </p:cNvSpPr>
          <p:nvPr>
            <p:ph type="body" sz="quarter" idx="15"/>
          </p:nvPr>
        </p:nvSpPr>
        <p:spPr>
          <a:xfrm>
            <a:off x="1977985" y="291493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ounded Rectangle 31">
            <a:extLst>
              <a:ext uri="{FF2B5EF4-FFF2-40B4-BE49-F238E27FC236}">
                <a16:creationId xmlns:a16="http://schemas.microsoft.com/office/drawing/2014/main" id="{CF6B98FA-CD33-19A7-9EFF-CE0E9C62E2FA}"/>
              </a:ext>
            </a:extLst>
          </p:cNvPr>
          <p:cNvSpPr/>
          <p:nvPr userDrawn="1"/>
        </p:nvSpPr>
        <p:spPr>
          <a:xfrm rot="10800000">
            <a:off x="6250196" y="169516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2F31FE1-FA80-18FD-5A6A-D3A2DFFD9B64}"/>
              </a:ext>
            </a:extLst>
          </p:cNvPr>
          <p:cNvSpPr/>
          <p:nvPr userDrawn="1"/>
        </p:nvSpPr>
        <p:spPr>
          <a:xfrm>
            <a:off x="6378075" y="1838977"/>
            <a:ext cx="3854053" cy="951711"/>
          </a:xfrm>
          <a:prstGeom prst="roundRect">
            <a:avLst/>
          </a:prstGeom>
          <a:solidFill>
            <a:schemeClr val="accent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6">
            <a:extLst>
              <a:ext uri="{FF2B5EF4-FFF2-40B4-BE49-F238E27FC236}">
                <a16:creationId xmlns:a16="http://schemas.microsoft.com/office/drawing/2014/main" id="{347D6EF6-B8C1-3BC0-EBA4-EFF81077E93B}"/>
              </a:ext>
            </a:extLst>
          </p:cNvPr>
          <p:cNvSpPr>
            <a:spLocks noGrp="1"/>
          </p:cNvSpPr>
          <p:nvPr>
            <p:ph type="body" sz="quarter" idx="16" hasCustomPrompt="1"/>
          </p:nvPr>
        </p:nvSpPr>
        <p:spPr>
          <a:xfrm>
            <a:off x="6465323" y="2013692"/>
            <a:ext cx="3677471" cy="646990"/>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2</a:t>
            </a:r>
          </a:p>
        </p:txBody>
      </p:sp>
      <p:sp>
        <p:nvSpPr>
          <p:cNvPr id="35" name="Text Placeholder 21">
            <a:extLst>
              <a:ext uri="{FF2B5EF4-FFF2-40B4-BE49-F238E27FC236}">
                <a16:creationId xmlns:a16="http://schemas.microsoft.com/office/drawing/2014/main" id="{43179454-588D-81FC-2A55-FF68ED37C829}"/>
              </a:ext>
            </a:extLst>
          </p:cNvPr>
          <p:cNvSpPr>
            <a:spLocks noGrp="1"/>
          </p:cNvSpPr>
          <p:nvPr>
            <p:ph type="body" sz="quarter" idx="17"/>
          </p:nvPr>
        </p:nvSpPr>
        <p:spPr>
          <a:xfrm>
            <a:off x="6465095" y="291590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62257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up Cards - Steps 01">
    <p:spTree>
      <p:nvGrpSpPr>
        <p:cNvPr id="1" name=""/>
        <p:cNvGrpSpPr/>
        <p:nvPr/>
      </p:nvGrpSpPr>
      <p:grpSpPr>
        <a:xfrm>
          <a:off x="0" y="0"/>
          <a:ext cx="0" cy="0"/>
          <a:chOff x="0" y="0"/>
          <a:chExt cx="0" cy="0"/>
        </a:xfrm>
      </p:grpSpPr>
      <p:sp>
        <p:nvSpPr>
          <p:cNvPr id="27" name="Rectangle: Rounded Corners 133">
            <a:extLst>
              <a:ext uri="{FF2B5EF4-FFF2-40B4-BE49-F238E27FC236}">
                <a16:creationId xmlns:a16="http://schemas.microsoft.com/office/drawing/2014/main" id="{FC2EA845-A38E-017C-2CEC-387479856F9B}"/>
              </a:ext>
              <a:ext uri="{C183D7F6-B498-43B3-948B-1728B52AA6E4}">
                <adec:decorative xmlns:adec="http://schemas.microsoft.com/office/drawing/2017/decorative" val="1"/>
              </a:ext>
            </a:extLst>
          </p:cNvPr>
          <p:cNvSpPr/>
          <p:nvPr userDrawn="1"/>
        </p:nvSpPr>
        <p:spPr bwMode="auto">
          <a:xfrm>
            <a:off x="1076446" y="1501276"/>
            <a:ext cx="10039108" cy="4537279"/>
          </a:xfrm>
          <a:prstGeom prst="roundRect">
            <a:avLst>
              <a:gd name="adj" fmla="val 5229"/>
            </a:avLst>
          </a:prstGeom>
          <a:solidFill>
            <a:schemeClr val="bg1">
              <a:lumMod val="95000"/>
              <a:alpha val="1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6D4F47BB-F179-A6E8-BFFE-D6E25C315827}"/>
              </a:ext>
            </a:extLst>
          </p:cNvPr>
          <p:cNvSpPr/>
          <p:nvPr userDrawn="1"/>
        </p:nvSpPr>
        <p:spPr>
          <a:xfrm rot="10800000">
            <a:off x="1346397" y="169419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6071094-B97E-A2B8-8E5A-4743176E5F73}"/>
              </a:ext>
            </a:extLst>
          </p:cNvPr>
          <p:cNvSpPr/>
          <p:nvPr userDrawn="1"/>
        </p:nvSpPr>
        <p:spPr>
          <a:xfrm>
            <a:off x="1474276" y="1838007"/>
            <a:ext cx="3854053" cy="951711"/>
          </a:xfrm>
          <a:prstGeom prst="roundRect">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lIns="0" tIns="0" rIns="0" bIns="0"/>
          <a:lstStyle>
            <a:lvl1pPr>
              <a:defRPr>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A85DE2D5-BD26-9A50-8AEC-BEA2660BC7F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7B1B955B-9B45-7A23-CD58-DA357F3E1C27}"/>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7" name="Text Placeholder 16">
            <a:extLst>
              <a:ext uri="{FF2B5EF4-FFF2-40B4-BE49-F238E27FC236}">
                <a16:creationId xmlns:a16="http://schemas.microsoft.com/office/drawing/2014/main" id="{1847DF52-0319-FC17-B2D5-D9A7D0F9B264}"/>
              </a:ext>
            </a:extLst>
          </p:cNvPr>
          <p:cNvSpPr>
            <a:spLocks noGrp="1"/>
          </p:cNvSpPr>
          <p:nvPr>
            <p:ph type="body" sz="quarter" idx="12" hasCustomPrompt="1"/>
          </p:nvPr>
        </p:nvSpPr>
        <p:spPr>
          <a:xfrm>
            <a:off x="1561524" y="2012722"/>
            <a:ext cx="3677471" cy="646990"/>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1</a:t>
            </a:r>
          </a:p>
        </p:txBody>
      </p:sp>
      <p:sp>
        <p:nvSpPr>
          <p:cNvPr id="22" name="Text Placeholder 21">
            <a:extLst>
              <a:ext uri="{FF2B5EF4-FFF2-40B4-BE49-F238E27FC236}">
                <a16:creationId xmlns:a16="http://schemas.microsoft.com/office/drawing/2014/main" id="{EA80BD07-7469-4F6A-2E82-4D9216F0B61C}"/>
              </a:ext>
            </a:extLst>
          </p:cNvPr>
          <p:cNvSpPr>
            <a:spLocks noGrp="1"/>
          </p:cNvSpPr>
          <p:nvPr>
            <p:ph type="body" sz="quarter" idx="15"/>
          </p:nvPr>
        </p:nvSpPr>
        <p:spPr>
          <a:xfrm>
            <a:off x="1561296" y="291493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ounded Rectangle 31">
            <a:extLst>
              <a:ext uri="{FF2B5EF4-FFF2-40B4-BE49-F238E27FC236}">
                <a16:creationId xmlns:a16="http://schemas.microsoft.com/office/drawing/2014/main" id="{CF6B98FA-CD33-19A7-9EFF-CE0E9C62E2FA}"/>
              </a:ext>
            </a:extLst>
          </p:cNvPr>
          <p:cNvSpPr/>
          <p:nvPr userDrawn="1"/>
        </p:nvSpPr>
        <p:spPr>
          <a:xfrm rot="10800000">
            <a:off x="6724759" y="169516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2F31FE1-FA80-18FD-5A6A-D3A2DFFD9B64}"/>
              </a:ext>
            </a:extLst>
          </p:cNvPr>
          <p:cNvSpPr/>
          <p:nvPr userDrawn="1"/>
        </p:nvSpPr>
        <p:spPr>
          <a:xfrm>
            <a:off x="6852638" y="1838977"/>
            <a:ext cx="3854053" cy="951711"/>
          </a:xfrm>
          <a:prstGeom prst="roundRect">
            <a:avLst/>
          </a:prstGeom>
          <a:solidFill>
            <a:schemeClr val="accent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6">
            <a:extLst>
              <a:ext uri="{FF2B5EF4-FFF2-40B4-BE49-F238E27FC236}">
                <a16:creationId xmlns:a16="http://schemas.microsoft.com/office/drawing/2014/main" id="{347D6EF6-B8C1-3BC0-EBA4-EFF81077E93B}"/>
              </a:ext>
            </a:extLst>
          </p:cNvPr>
          <p:cNvSpPr>
            <a:spLocks noGrp="1"/>
          </p:cNvSpPr>
          <p:nvPr>
            <p:ph type="body" sz="quarter" idx="16" hasCustomPrompt="1"/>
          </p:nvPr>
        </p:nvSpPr>
        <p:spPr>
          <a:xfrm>
            <a:off x="6939886" y="2013692"/>
            <a:ext cx="3677471" cy="646990"/>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2</a:t>
            </a:r>
          </a:p>
        </p:txBody>
      </p:sp>
      <p:sp>
        <p:nvSpPr>
          <p:cNvPr id="35" name="Text Placeholder 21">
            <a:extLst>
              <a:ext uri="{FF2B5EF4-FFF2-40B4-BE49-F238E27FC236}">
                <a16:creationId xmlns:a16="http://schemas.microsoft.com/office/drawing/2014/main" id="{43179454-588D-81FC-2A55-FF68ED37C829}"/>
              </a:ext>
            </a:extLst>
          </p:cNvPr>
          <p:cNvSpPr>
            <a:spLocks noGrp="1"/>
          </p:cNvSpPr>
          <p:nvPr>
            <p:ph type="body" sz="quarter" idx="17"/>
          </p:nvPr>
        </p:nvSpPr>
        <p:spPr>
          <a:xfrm>
            <a:off x="6939658" y="291590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val 1" hidden="1">
            <a:extLst>
              <a:ext uri="{FF2B5EF4-FFF2-40B4-BE49-F238E27FC236}">
                <a16:creationId xmlns:a16="http://schemas.microsoft.com/office/drawing/2014/main" id="{046AEA64-207E-E26B-BD91-B83972C63723}"/>
              </a:ext>
            </a:extLst>
          </p:cNvPr>
          <p:cNvSpPr/>
          <p:nvPr userDrawn="1"/>
        </p:nvSpPr>
        <p:spPr>
          <a:xfrm>
            <a:off x="5575139" y="3287210"/>
            <a:ext cx="1041722" cy="1041722"/>
          </a:xfrm>
          <a:prstGeom prst="ellipse">
            <a:avLst/>
          </a:prstGeom>
          <a:solidFill>
            <a:schemeClr val="bg1"/>
          </a:solidFill>
          <a:ln w="19050">
            <a:solidFill>
              <a:schemeClr val="bg1">
                <a:lumMod val="95000"/>
              </a:schemeClr>
            </a:solidFill>
          </a:ln>
          <a:effectLst>
            <a:outerShdw blurRad="50800" dist="38100" dir="2700000" algn="ctr"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F991BB53-9C59-6D81-0A32-07474E422148}"/>
              </a:ext>
            </a:extLst>
          </p:cNvPr>
          <p:cNvSpPr/>
          <p:nvPr userDrawn="1"/>
        </p:nvSpPr>
        <p:spPr>
          <a:xfrm>
            <a:off x="5615970" y="3467742"/>
            <a:ext cx="960061" cy="604346"/>
          </a:xfrm>
          <a:prstGeom prst="rightArrow">
            <a:avLst/>
          </a:prstGeom>
          <a:gradFill>
            <a:gsLst>
              <a:gs pos="99000">
                <a:schemeClr val="accent1"/>
              </a:gs>
              <a:gs pos="0">
                <a:schemeClr val="bg2"/>
              </a:gs>
            </a:gsLst>
            <a:lin ang="0" scaled="0"/>
          </a:gradFill>
          <a:ln>
            <a:noFill/>
          </a:ln>
          <a:effectLst>
            <a:outerShdw blurRad="50800" dist="38100" dir="2700000" algn="ctr"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9315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up Cards - Steps 02">
    <p:spTree>
      <p:nvGrpSpPr>
        <p:cNvPr id="1" name=""/>
        <p:cNvGrpSpPr/>
        <p:nvPr/>
      </p:nvGrpSpPr>
      <p:grpSpPr>
        <a:xfrm>
          <a:off x="0" y="0"/>
          <a:ext cx="0" cy="0"/>
          <a:chOff x="0" y="0"/>
          <a:chExt cx="0" cy="0"/>
        </a:xfrm>
      </p:grpSpPr>
      <p:sp>
        <p:nvSpPr>
          <p:cNvPr id="27" name="Rectangle: Rounded Corners 133">
            <a:extLst>
              <a:ext uri="{FF2B5EF4-FFF2-40B4-BE49-F238E27FC236}">
                <a16:creationId xmlns:a16="http://schemas.microsoft.com/office/drawing/2014/main" id="{FC2EA845-A38E-017C-2CEC-387479856F9B}"/>
              </a:ext>
              <a:ext uri="{C183D7F6-B498-43B3-948B-1728B52AA6E4}">
                <adec:decorative xmlns:adec="http://schemas.microsoft.com/office/drawing/2017/decorative" val="1"/>
              </a:ext>
            </a:extLst>
          </p:cNvPr>
          <p:cNvSpPr/>
          <p:nvPr userDrawn="1"/>
        </p:nvSpPr>
        <p:spPr bwMode="auto">
          <a:xfrm>
            <a:off x="1076446" y="1501276"/>
            <a:ext cx="10039108" cy="4537279"/>
          </a:xfrm>
          <a:prstGeom prst="roundRect">
            <a:avLst>
              <a:gd name="adj" fmla="val 5229"/>
            </a:avLst>
          </a:prstGeom>
          <a:solidFill>
            <a:schemeClr val="bg1">
              <a:lumMod val="95000"/>
              <a:alpha val="1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6D4F47BB-F179-A6E8-BFFE-D6E25C315827}"/>
              </a:ext>
            </a:extLst>
          </p:cNvPr>
          <p:cNvSpPr/>
          <p:nvPr userDrawn="1"/>
        </p:nvSpPr>
        <p:spPr>
          <a:xfrm rot="10800000">
            <a:off x="1346397" y="169419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6071094-B97E-A2B8-8E5A-4743176E5F73}"/>
              </a:ext>
            </a:extLst>
          </p:cNvPr>
          <p:cNvSpPr/>
          <p:nvPr userDrawn="1"/>
        </p:nvSpPr>
        <p:spPr>
          <a:xfrm>
            <a:off x="1474276" y="1838007"/>
            <a:ext cx="3854053" cy="951711"/>
          </a:xfrm>
          <a:prstGeom prst="roundRect">
            <a:avLst/>
          </a:prstGeom>
          <a:solidFill>
            <a:schemeClr val="bg1"/>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lIns="0" tIns="0" rIns="0" bIns="0"/>
          <a:lstStyle>
            <a:lvl1pPr>
              <a:defRPr>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A85DE2D5-BD26-9A50-8AEC-BEA2660BC7F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7B1B955B-9B45-7A23-CD58-DA357F3E1C27}"/>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7" name="Text Placeholder 16">
            <a:extLst>
              <a:ext uri="{FF2B5EF4-FFF2-40B4-BE49-F238E27FC236}">
                <a16:creationId xmlns:a16="http://schemas.microsoft.com/office/drawing/2014/main" id="{1847DF52-0319-FC17-B2D5-D9A7D0F9B264}"/>
              </a:ext>
            </a:extLst>
          </p:cNvPr>
          <p:cNvSpPr>
            <a:spLocks noGrp="1"/>
          </p:cNvSpPr>
          <p:nvPr>
            <p:ph type="body" sz="quarter" idx="12" hasCustomPrompt="1"/>
          </p:nvPr>
        </p:nvSpPr>
        <p:spPr>
          <a:xfrm>
            <a:off x="1561524" y="2012722"/>
            <a:ext cx="3677471" cy="646990"/>
          </a:xfrm>
        </p:spPr>
        <p:txBody>
          <a:bodyPr anchor="ctr" anchorCtr="0">
            <a:noAutofit/>
          </a:bodyPr>
          <a:lstStyle>
            <a:lvl1pPr marL="0" indent="0">
              <a:buNone/>
              <a:defRPr sz="2400">
                <a:solidFill>
                  <a:schemeClr val="bg2"/>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1</a:t>
            </a:r>
          </a:p>
        </p:txBody>
      </p:sp>
      <p:sp>
        <p:nvSpPr>
          <p:cNvPr id="22" name="Text Placeholder 21">
            <a:extLst>
              <a:ext uri="{FF2B5EF4-FFF2-40B4-BE49-F238E27FC236}">
                <a16:creationId xmlns:a16="http://schemas.microsoft.com/office/drawing/2014/main" id="{EA80BD07-7469-4F6A-2E82-4D9216F0B61C}"/>
              </a:ext>
            </a:extLst>
          </p:cNvPr>
          <p:cNvSpPr>
            <a:spLocks noGrp="1"/>
          </p:cNvSpPr>
          <p:nvPr>
            <p:ph type="body" sz="quarter" idx="15"/>
          </p:nvPr>
        </p:nvSpPr>
        <p:spPr>
          <a:xfrm>
            <a:off x="1561296" y="291493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ounded Rectangle 31">
            <a:extLst>
              <a:ext uri="{FF2B5EF4-FFF2-40B4-BE49-F238E27FC236}">
                <a16:creationId xmlns:a16="http://schemas.microsoft.com/office/drawing/2014/main" id="{CF6B98FA-CD33-19A7-9EFF-CE0E9C62E2FA}"/>
              </a:ext>
            </a:extLst>
          </p:cNvPr>
          <p:cNvSpPr/>
          <p:nvPr userDrawn="1"/>
        </p:nvSpPr>
        <p:spPr>
          <a:xfrm rot="10800000">
            <a:off x="6724759" y="169516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2F31FE1-FA80-18FD-5A6A-D3A2DFFD9B64}"/>
              </a:ext>
            </a:extLst>
          </p:cNvPr>
          <p:cNvSpPr/>
          <p:nvPr userDrawn="1"/>
        </p:nvSpPr>
        <p:spPr>
          <a:xfrm>
            <a:off x="6852638" y="1838977"/>
            <a:ext cx="3854053" cy="951711"/>
          </a:xfrm>
          <a:prstGeom prst="roundRect">
            <a:avLst/>
          </a:prstGeom>
          <a:solidFill>
            <a:schemeClr val="bg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6">
            <a:extLst>
              <a:ext uri="{FF2B5EF4-FFF2-40B4-BE49-F238E27FC236}">
                <a16:creationId xmlns:a16="http://schemas.microsoft.com/office/drawing/2014/main" id="{347D6EF6-B8C1-3BC0-EBA4-EFF81077E93B}"/>
              </a:ext>
            </a:extLst>
          </p:cNvPr>
          <p:cNvSpPr>
            <a:spLocks noGrp="1"/>
          </p:cNvSpPr>
          <p:nvPr>
            <p:ph type="body" sz="quarter" idx="16" hasCustomPrompt="1"/>
          </p:nvPr>
        </p:nvSpPr>
        <p:spPr>
          <a:xfrm>
            <a:off x="6939886" y="2013692"/>
            <a:ext cx="3677471" cy="646990"/>
          </a:xfrm>
        </p:spPr>
        <p:txBody>
          <a:bodyPr anchor="ctr" anchorCtr="0">
            <a:noAutofit/>
          </a:bodyPr>
          <a:lstStyle>
            <a:lvl1pPr marL="0" indent="0">
              <a:buNone/>
              <a:defRPr sz="2400">
                <a:solidFill>
                  <a:schemeClr val="accent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2</a:t>
            </a:r>
          </a:p>
        </p:txBody>
      </p:sp>
      <p:sp>
        <p:nvSpPr>
          <p:cNvPr id="35" name="Text Placeholder 21">
            <a:extLst>
              <a:ext uri="{FF2B5EF4-FFF2-40B4-BE49-F238E27FC236}">
                <a16:creationId xmlns:a16="http://schemas.microsoft.com/office/drawing/2014/main" id="{43179454-588D-81FC-2A55-FF68ED37C829}"/>
              </a:ext>
            </a:extLst>
          </p:cNvPr>
          <p:cNvSpPr>
            <a:spLocks noGrp="1"/>
          </p:cNvSpPr>
          <p:nvPr>
            <p:ph type="body" sz="quarter" idx="17"/>
          </p:nvPr>
        </p:nvSpPr>
        <p:spPr>
          <a:xfrm>
            <a:off x="6939658" y="291590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val 1" hidden="1">
            <a:extLst>
              <a:ext uri="{FF2B5EF4-FFF2-40B4-BE49-F238E27FC236}">
                <a16:creationId xmlns:a16="http://schemas.microsoft.com/office/drawing/2014/main" id="{046AEA64-207E-E26B-BD91-B83972C63723}"/>
              </a:ext>
            </a:extLst>
          </p:cNvPr>
          <p:cNvSpPr/>
          <p:nvPr userDrawn="1"/>
        </p:nvSpPr>
        <p:spPr>
          <a:xfrm>
            <a:off x="5575139" y="3287210"/>
            <a:ext cx="1041722" cy="1041722"/>
          </a:xfrm>
          <a:prstGeom prst="ellipse">
            <a:avLst/>
          </a:prstGeom>
          <a:solidFill>
            <a:schemeClr val="bg1"/>
          </a:solidFill>
          <a:ln w="19050">
            <a:solidFill>
              <a:schemeClr val="bg1">
                <a:lumMod val="95000"/>
              </a:schemeClr>
            </a:solidFill>
          </a:ln>
          <a:effectLst>
            <a:outerShdw blurRad="50800" dist="38100" dir="2700000" algn="ctr"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F991BB53-9C59-6D81-0A32-07474E422148}"/>
              </a:ext>
            </a:extLst>
          </p:cNvPr>
          <p:cNvSpPr/>
          <p:nvPr userDrawn="1"/>
        </p:nvSpPr>
        <p:spPr>
          <a:xfrm>
            <a:off x="5615970" y="3467742"/>
            <a:ext cx="960061" cy="604346"/>
          </a:xfrm>
          <a:prstGeom prst="rightArrow">
            <a:avLst/>
          </a:prstGeom>
          <a:gradFill>
            <a:gsLst>
              <a:gs pos="99000">
                <a:schemeClr val="accent1"/>
              </a:gs>
              <a:gs pos="0">
                <a:schemeClr val="bg2"/>
              </a:gs>
            </a:gsLst>
            <a:lin ang="0" scaled="0"/>
          </a:gradFill>
          <a:ln>
            <a:noFill/>
          </a:ln>
          <a:effectLst>
            <a:outerShdw blurRad="50800" dist="38100" dir="2700000" algn="ctr"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42126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up Cards - Steps 03">
    <p:spTree>
      <p:nvGrpSpPr>
        <p:cNvPr id="1" name=""/>
        <p:cNvGrpSpPr/>
        <p:nvPr/>
      </p:nvGrpSpPr>
      <p:grpSpPr>
        <a:xfrm>
          <a:off x="0" y="0"/>
          <a:ext cx="0" cy="0"/>
          <a:chOff x="0" y="0"/>
          <a:chExt cx="0" cy="0"/>
        </a:xfrm>
      </p:grpSpPr>
      <p:sp>
        <p:nvSpPr>
          <p:cNvPr id="27" name="Rectangle: Rounded Corners 133">
            <a:extLst>
              <a:ext uri="{FF2B5EF4-FFF2-40B4-BE49-F238E27FC236}">
                <a16:creationId xmlns:a16="http://schemas.microsoft.com/office/drawing/2014/main" id="{FC2EA845-A38E-017C-2CEC-387479856F9B}"/>
              </a:ext>
              <a:ext uri="{C183D7F6-B498-43B3-948B-1728B52AA6E4}">
                <adec:decorative xmlns:adec="http://schemas.microsoft.com/office/drawing/2017/decorative" val="1"/>
              </a:ext>
            </a:extLst>
          </p:cNvPr>
          <p:cNvSpPr/>
          <p:nvPr userDrawn="1"/>
        </p:nvSpPr>
        <p:spPr bwMode="auto">
          <a:xfrm>
            <a:off x="1076446" y="1501276"/>
            <a:ext cx="10039108" cy="4537279"/>
          </a:xfrm>
          <a:prstGeom prst="roundRect">
            <a:avLst>
              <a:gd name="adj" fmla="val 5229"/>
            </a:avLst>
          </a:prstGeom>
          <a:solidFill>
            <a:schemeClr val="bg1">
              <a:lumMod val="95000"/>
              <a:alpha val="1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6D4F47BB-F179-A6E8-BFFE-D6E25C315827}"/>
              </a:ext>
            </a:extLst>
          </p:cNvPr>
          <p:cNvSpPr/>
          <p:nvPr userDrawn="1"/>
        </p:nvSpPr>
        <p:spPr>
          <a:xfrm rot="10800000">
            <a:off x="1346397" y="169419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6071094-B97E-A2B8-8E5A-4743176E5F73}"/>
              </a:ext>
            </a:extLst>
          </p:cNvPr>
          <p:cNvSpPr/>
          <p:nvPr userDrawn="1"/>
        </p:nvSpPr>
        <p:spPr>
          <a:xfrm>
            <a:off x="1474276" y="1838007"/>
            <a:ext cx="3854053" cy="951711"/>
          </a:xfrm>
          <a:prstGeom prst="roundRect">
            <a:avLst/>
          </a:prstGeom>
          <a:solidFill>
            <a:schemeClr val="accent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lIns="0" tIns="0" rIns="0" bIns="0"/>
          <a:lstStyle>
            <a:lvl1pPr>
              <a:defRPr>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A85DE2D5-BD26-9A50-8AEC-BEA2660BC7F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7B1B955B-9B45-7A23-CD58-DA357F3E1C27}"/>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7" name="Text Placeholder 16">
            <a:extLst>
              <a:ext uri="{FF2B5EF4-FFF2-40B4-BE49-F238E27FC236}">
                <a16:creationId xmlns:a16="http://schemas.microsoft.com/office/drawing/2014/main" id="{1847DF52-0319-FC17-B2D5-D9A7D0F9B264}"/>
              </a:ext>
            </a:extLst>
          </p:cNvPr>
          <p:cNvSpPr>
            <a:spLocks noGrp="1"/>
          </p:cNvSpPr>
          <p:nvPr>
            <p:ph type="body" sz="quarter" idx="12" hasCustomPrompt="1"/>
          </p:nvPr>
        </p:nvSpPr>
        <p:spPr>
          <a:xfrm>
            <a:off x="1561524" y="2012722"/>
            <a:ext cx="3677471" cy="646990"/>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1</a:t>
            </a:r>
          </a:p>
        </p:txBody>
      </p:sp>
      <p:sp>
        <p:nvSpPr>
          <p:cNvPr id="22" name="Text Placeholder 21">
            <a:extLst>
              <a:ext uri="{FF2B5EF4-FFF2-40B4-BE49-F238E27FC236}">
                <a16:creationId xmlns:a16="http://schemas.microsoft.com/office/drawing/2014/main" id="{EA80BD07-7469-4F6A-2E82-4D9216F0B61C}"/>
              </a:ext>
            </a:extLst>
          </p:cNvPr>
          <p:cNvSpPr>
            <a:spLocks noGrp="1"/>
          </p:cNvSpPr>
          <p:nvPr>
            <p:ph type="body" sz="quarter" idx="15"/>
          </p:nvPr>
        </p:nvSpPr>
        <p:spPr>
          <a:xfrm>
            <a:off x="1561296" y="291493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ounded Rectangle 31">
            <a:extLst>
              <a:ext uri="{FF2B5EF4-FFF2-40B4-BE49-F238E27FC236}">
                <a16:creationId xmlns:a16="http://schemas.microsoft.com/office/drawing/2014/main" id="{CF6B98FA-CD33-19A7-9EFF-CE0E9C62E2FA}"/>
              </a:ext>
            </a:extLst>
          </p:cNvPr>
          <p:cNvSpPr/>
          <p:nvPr userDrawn="1"/>
        </p:nvSpPr>
        <p:spPr>
          <a:xfrm rot="10800000">
            <a:off x="6724759" y="169516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2F31FE1-FA80-18FD-5A6A-D3A2DFFD9B64}"/>
              </a:ext>
            </a:extLst>
          </p:cNvPr>
          <p:cNvSpPr/>
          <p:nvPr userDrawn="1"/>
        </p:nvSpPr>
        <p:spPr>
          <a:xfrm>
            <a:off x="6852638" y="1838977"/>
            <a:ext cx="3854053" cy="951711"/>
          </a:xfrm>
          <a:prstGeom prst="roundRect">
            <a:avLst/>
          </a:prstGeom>
          <a:solidFill>
            <a:schemeClr val="accent4"/>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6">
            <a:extLst>
              <a:ext uri="{FF2B5EF4-FFF2-40B4-BE49-F238E27FC236}">
                <a16:creationId xmlns:a16="http://schemas.microsoft.com/office/drawing/2014/main" id="{347D6EF6-B8C1-3BC0-EBA4-EFF81077E93B}"/>
              </a:ext>
            </a:extLst>
          </p:cNvPr>
          <p:cNvSpPr>
            <a:spLocks noGrp="1"/>
          </p:cNvSpPr>
          <p:nvPr>
            <p:ph type="body" sz="quarter" idx="16" hasCustomPrompt="1"/>
          </p:nvPr>
        </p:nvSpPr>
        <p:spPr>
          <a:xfrm>
            <a:off x="6939886" y="2013692"/>
            <a:ext cx="3677471" cy="646990"/>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2</a:t>
            </a:r>
          </a:p>
        </p:txBody>
      </p:sp>
      <p:sp>
        <p:nvSpPr>
          <p:cNvPr id="35" name="Text Placeholder 21">
            <a:extLst>
              <a:ext uri="{FF2B5EF4-FFF2-40B4-BE49-F238E27FC236}">
                <a16:creationId xmlns:a16="http://schemas.microsoft.com/office/drawing/2014/main" id="{43179454-588D-81FC-2A55-FF68ED37C829}"/>
              </a:ext>
            </a:extLst>
          </p:cNvPr>
          <p:cNvSpPr>
            <a:spLocks noGrp="1"/>
          </p:cNvSpPr>
          <p:nvPr>
            <p:ph type="body" sz="quarter" idx="17"/>
          </p:nvPr>
        </p:nvSpPr>
        <p:spPr>
          <a:xfrm>
            <a:off x="6939658" y="291590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val 1" hidden="1">
            <a:extLst>
              <a:ext uri="{FF2B5EF4-FFF2-40B4-BE49-F238E27FC236}">
                <a16:creationId xmlns:a16="http://schemas.microsoft.com/office/drawing/2014/main" id="{046AEA64-207E-E26B-BD91-B83972C63723}"/>
              </a:ext>
            </a:extLst>
          </p:cNvPr>
          <p:cNvSpPr/>
          <p:nvPr userDrawn="1"/>
        </p:nvSpPr>
        <p:spPr>
          <a:xfrm>
            <a:off x="5575139" y="3287210"/>
            <a:ext cx="1041722" cy="1041722"/>
          </a:xfrm>
          <a:prstGeom prst="ellipse">
            <a:avLst/>
          </a:prstGeom>
          <a:solidFill>
            <a:schemeClr val="bg1"/>
          </a:solidFill>
          <a:ln w="19050">
            <a:solidFill>
              <a:schemeClr val="bg1">
                <a:lumMod val="95000"/>
              </a:schemeClr>
            </a:solidFill>
          </a:ln>
          <a:effectLst>
            <a:outerShdw blurRad="50800" dist="38100" dir="2700000" algn="ctr"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F991BB53-9C59-6D81-0A32-07474E422148}"/>
              </a:ext>
            </a:extLst>
          </p:cNvPr>
          <p:cNvSpPr/>
          <p:nvPr userDrawn="1"/>
        </p:nvSpPr>
        <p:spPr>
          <a:xfrm>
            <a:off x="5615970" y="3467742"/>
            <a:ext cx="960061" cy="604346"/>
          </a:xfrm>
          <a:prstGeom prst="rightArrow">
            <a:avLst/>
          </a:prstGeom>
          <a:gradFill>
            <a:gsLst>
              <a:gs pos="99000">
                <a:schemeClr val="accent4"/>
              </a:gs>
              <a:gs pos="0">
                <a:schemeClr val="bg2"/>
              </a:gs>
            </a:gsLst>
            <a:lin ang="0" scaled="0"/>
          </a:gradFill>
          <a:ln>
            <a:noFill/>
          </a:ln>
          <a:effectLst>
            <a:outerShdw blurRad="50800" dist="38100" dir="2700000" algn="ctr"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10686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up Cards - Steps 04">
    <p:spTree>
      <p:nvGrpSpPr>
        <p:cNvPr id="1" name=""/>
        <p:cNvGrpSpPr/>
        <p:nvPr/>
      </p:nvGrpSpPr>
      <p:grpSpPr>
        <a:xfrm>
          <a:off x="0" y="0"/>
          <a:ext cx="0" cy="0"/>
          <a:chOff x="0" y="0"/>
          <a:chExt cx="0" cy="0"/>
        </a:xfrm>
      </p:grpSpPr>
      <p:sp>
        <p:nvSpPr>
          <p:cNvPr id="27" name="Rectangle: Rounded Corners 133">
            <a:extLst>
              <a:ext uri="{FF2B5EF4-FFF2-40B4-BE49-F238E27FC236}">
                <a16:creationId xmlns:a16="http://schemas.microsoft.com/office/drawing/2014/main" id="{FC2EA845-A38E-017C-2CEC-387479856F9B}"/>
              </a:ext>
              <a:ext uri="{C183D7F6-B498-43B3-948B-1728B52AA6E4}">
                <adec:decorative xmlns:adec="http://schemas.microsoft.com/office/drawing/2017/decorative" val="1"/>
              </a:ext>
            </a:extLst>
          </p:cNvPr>
          <p:cNvSpPr/>
          <p:nvPr userDrawn="1"/>
        </p:nvSpPr>
        <p:spPr bwMode="auto">
          <a:xfrm>
            <a:off x="1076446" y="1501276"/>
            <a:ext cx="10039108" cy="4537279"/>
          </a:xfrm>
          <a:prstGeom prst="roundRect">
            <a:avLst>
              <a:gd name="adj" fmla="val 5229"/>
            </a:avLst>
          </a:prstGeom>
          <a:solidFill>
            <a:schemeClr val="bg1">
              <a:lumMod val="95000"/>
              <a:alpha val="1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6D4F47BB-F179-A6E8-BFFE-D6E25C315827}"/>
              </a:ext>
            </a:extLst>
          </p:cNvPr>
          <p:cNvSpPr/>
          <p:nvPr userDrawn="1"/>
        </p:nvSpPr>
        <p:spPr>
          <a:xfrm rot="10800000">
            <a:off x="1346397" y="169419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6071094-B97E-A2B8-8E5A-4743176E5F73}"/>
              </a:ext>
            </a:extLst>
          </p:cNvPr>
          <p:cNvSpPr/>
          <p:nvPr userDrawn="1"/>
        </p:nvSpPr>
        <p:spPr>
          <a:xfrm>
            <a:off x="1474276" y="1838007"/>
            <a:ext cx="3854053" cy="951711"/>
          </a:xfrm>
          <a:prstGeom prst="roundRect">
            <a:avLst/>
          </a:prstGeom>
          <a:solidFill>
            <a:schemeClr val="bg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lIns="0" tIns="0" rIns="0" bIns="0"/>
          <a:lstStyle>
            <a:lvl1pPr>
              <a:defRPr>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A85DE2D5-BD26-9A50-8AEC-BEA2660BC7F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7B1B955B-9B45-7A23-CD58-DA357F3E1C27}"/>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7" name="Text Placeholder 16">
            <a:extLst>
              <a:ext uri="{FF2B5EF4-FFF2-40B4-BE49-F238E27FC236}">
                <a16:creationId xmlns:a16="http://schemas.microsoft.com/office/drawing/2014/main" id="{1847DF52-0319-FC17-B2D5-D9A7D0F9B264}"/>
              </a:ext>
            </a:extLst>
          </p:cNvPr>
          <p:cNvSpPr>
            <a:spLocks noGrp="1"/>
          </p:cNvSpPr>
          <p:nvPr>
            <p:ph type="body" sz="quarter" idx="12" hasCustomPrompt="1"/>
          </p:nvPr>
        </p:nvSpPr>
        <p:spPr>
          <a:xfrm>
            <a:off x="1561524" y="2012722"/>
            <a:ext cx="3677471" cy="646990"/>
          </a:xfrm>
        </p:spPr>
        <p:txBody>
          <a:bodyPr anchor="ctr" anchorCtr="0">
            <a:noAutofit/>
          </a:bodyPr>
          <a:lstStyle>
            <a:lvl1pPr marL="0" indent="0">
              <a:buNone/>
              <a:defRPr sz="2400">
                <a:solidFill>
                  <a:schemeClr val="accent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1</a:t>
            </a:r>
          </a:p>
        </p:txBody>
      </p:sp>
      <p:sp>
        <p:nvSpPr>
          <p:cNvPr id="22" name="Text Placeholder 21">
            <a:extLst>
              <a:ext uri="{FF2B5EF4-FFF2-40B4-BE49-F238E27FC236}">
                <a16:creationId xmlns:a16="http://schemas.microsoft.com/office/drawing/2014/main" id="{EA80BD07-7469-4F6A-2E82-4D9216F0B61C}"/>
              </a:ext>
            </a:extLst>
          </p:cNvPr>
          <p:cNvSpPr>
            <a:spLocks noGrp="1"/>
          </p:cNvSpPr>
          <p:nvPr>
            <p:ph type="body" sz="quarter" idx="15"/>
          </p:nvPr>
        </p:nvSpPr>
        <p:spPr>
          <a:xfrm>
            <a:off x="1561296" y="291493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ounded Rectangle 31">
            <a:extLst>
              <a:ext uri="{FF2B5EF4-FFF2-40B4-BE49-F238E27FC236}">
                <a16:creationId xmlns:a16="http://schemas.microsoft.com/office/drawing/2014/main" id="{CF6B98FA-CD33-19A7-9EFF-CE0E9C62E2FA}"/>
              </a:ext>
            </a:extLst>
          </p:cNvPr>
          <p:cNvSpPr/>
          <p:nvPr userDrawn="1"/>
        </p:nvSpPr>
        <p:spPr>
          <a:xfrm rot="10800000">
            <a:off x="6724759" y="1695168"/>
            <a:ext cx="4112866" cy="4112862"/>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2F31FE1-FA80-18FD-5A6A-D3A2DFFD9B64}"/>
              </a:ext>
            </a:extLst>
          </p:cNvPr>
          <p:cNvSpPr/>
          <p:nvPr userDrawn="1"/>
        </p:nvSpPr>
        <p:spPr>
          <a:xfrm>
            <a:off x="6852638" y="1838977"/>
            <a:ext cx="3854053" cy="951711"/>
          </a:xfrm>
          <a:prstGeom prst="roundRect">
            <a:avLst/>
          </a:prstGeom>
          <a:solidFill>
            <a:schemeClr val="bg1"/>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6">
            <a:extLst>
              <a:ext uri="{FF2B5EF4-FFF2-40B4-BE49-F238E27FC236}">
                <a16:creationId xmlns:a16="http://schemas.microsoft.com/office/drawing/2014/main" id="{347D6EF6-B8C1-3BC0-EBA4-EFF81077E93B}"/>
              </a:ext>
            </a:extLst>
          </p:cNvPr>
          <p:cNvSpPr>
            <a:spLocks noGrp="1"/>
          </p:cNvSpPr>
          <p:nvPr>
            <p:ph type="body" sz="quarter" idx="16" hasCustomPrompt="1"/>
          </p:nvPr>
        </p:nvSpPr>
        <p:spPr>
          <a:xfrm>
            <a:off x="6939886" y="2013692"/>
            <a:ext cx="3677471" cy="646990"/>
          </a:xfrm>
        </p:spPr>
        <p:txBody>
          <a:bodyPr anchor="ctr" anchorCtr="0">
            <a:noAutofit/>
          </a:bodyPr>
          <a:lstStyle>
            <a:lvl1pPr marL="0" indent="0">
              <a:buNone/>
              <a:defRPr sz="2400">
                <a:solidFill>
                  <a:schemeClr val="accent4"/>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2</a:t>
            </a:r>
          </a:p>
        </p:txBody>
      </p:sp>
      <p:sp>
        <p:nvSpPr>
          <p:cNvPr id="35" name="Text Placeholder 21">
            <a:extLst>
              <a:ext uri="{FF2B5EF4-FFF2-40B4-BE49-F238E27FC236}">
                <a16:creationId xmlns:a16="http://schemas.microsoft.com/office/drawing/2014/main" id="{43179454-588D-81FC-2A55-FF68ED37C829}"/>
              </a:ext>
            </a:extLst>
          </p:cNvPr>
          <p:cNvSpPr>
            <a:spLocks noGrp="1"/>
          </p:cNvSpPr>
          <p:nvPr>
            <p:ph type="body" sz="quarter" idx="17"/>
          </p:nvPr>
        </p:nvSpPr>
        <p:spPr>
          <a:xfrm>
            <a:off x="6939658" y="2915906"/>
            <a:ext cx="3677935" cy="267072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Oval 1" hidden="1">
            <a:extLst>
              <a:ext uri="{FF2B5EF4-FFF2-40B4-BE49-F238E27FC236}">
                <a16:creationId xmlns:a16="http://schemas.microsoft.com/office/drawing/2014/main" id="{046AEA64-207E-E26B-BD91-B83972C63723}"/>
              </a:ext>
            </a:extLst>
          </p:cNvPr>
          <p:cNvSpPr/>
          <p:nvPr userDrawn="1"/>
        </p:nvSpPr>
        <p:spPr>
          <a:xfrm>
            <a:off x="5575139" y="3287210"/>
            <a:ext cx="1041722" cy="1041722"/>
          </a:xfrm>
          <a:prstGeom prst="ellipse">
            <a:avLst/>
          </a:prstGeom>
          <a:solidFill>
            <a:schemeClr val="bg1"/>
          </a:solidFill>
          <a:ln w="19050">
            <a:solidFill>
              <a:schemeClr val="bg1">
                <a:lumMod val="95000"/>
              </a:schemeClr>
            </a:solidFill>
          </a:ln>
          <a:effectLst>
            <a:outerShdw blurRad="50800" dist="38100" dir="2700000" algn="ctr"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F991BB53-9C59-6D81-0A32-07474E422148}"/>
              </a:ext>
            </a:extLst>
          </p:cNvPr>
          <p:cNvSpPr/>
          <p:nvPr userDrawn="1"/>
        </p:nvSpPr>
        <p:spPr>
          <a:xfrm>
            <a:off x="5615970" y="3467742"/>
            <a:ext cx="960061" cy="604346"/>
          </a:xfrm>
          <a:prstGeom prst="rightArrow">
            <a:avLst/>
          </a:prstGeom>
          <a:gradFill>
            <a:gsLst>
              <a:gs pos="99000">
                <a:schemeClr val="accent4"/>
              </a:gs>
              <a:gs pos="0">
                <a:schemeClr val="bg2"/>
              </a:gs>
            </a:gsLst>
            <a:lin ang="0" scaled="0"/>
          </a:gradFill>
          <a:ln>
            <a:noFill/>
          </a:ln>
          <a:effectLst>
            <a:outerShdw blurRad="50800" dist="38100" dir="2700000" algn="ctr"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9772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up – Tex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911473A-17B0-DC22-AF93-313A1AB1F62B}"/>
              </a:ext>
            </a:extLst>
          </p:cNvPr>
          <p:cNvSpPr>
            <a:spLocks noGrp="1"/>
          </p:cNvSpPr>
          <p:nvPr>
            <p:ph type="ftr" sz="quarter" idx="29"/>
          </p:nvPr>
        </p:nvSpPr>
        <p:spPr/>
        <p:txBody>
          <a:bodyPr/>
          <a:lstStyle/>
          <a:p>
            <a:endParaRPr lang="en-US"/>
          </a:p>
        </p:txBody>
      </p:sp>
      <p:sp>
        <p:nvSpPr>
          <p:cNvPr id="6" name="Slide Number Placeholder 5">
            <a:extLst>
              <a:ext uri="{FF2B5EF4-FFF2-40B4-BE49-F238E27FC236}">
                <a16:creationId xmlns:a16="http://schemas.microsoft.com/office/drawing/2014/main" id="{3768DCB6-7F43-BE1B-CA99-D130ED257F64}"/>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445198673"/>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up – Cards 01">
    <p:spTree>
      <p:nvGrpSpPr>
        <p:cNvPr id="1" name=""/>
        <p:cNvGrpSpPr/>
        <p:nvPr/>
      </p:nvGrpSpPr>
      <p:grpSpPr>
        <a:xfrm>
          <a:off x="0" y="0"/>
          <a:ext cx="0" cy="0"/>
          <a:chOff x="0" y="0"/>
          <a:chExt cx="0" cy="0"/>
        </a:xfrm>
      </p:grpSpPr>
      <p:sp>
        <p:nvSpPr>
          <p:cNvPr id="27" name="Rectangle: Rounded Corners 133">
            <a:extLst>
              <a:ext uri="{FF2B5EF4-FFF2-40B4-BE49-F238E27FC236}">
                <a16:creationId xmlns:a16="http://schemas.microsoft.com/office/drawing/2014/main" id="{FC2EA845-A38E-017C-2CEC-387479856F9B}"/>
              </a:ext>
              <a:ext uri="{C183D7F6-B498-43B3-948B-1728B52AA6E4}">
                <adec:decorative xmlns:adec="http://schemas.microsoft.com/office/drawing/2017/decorative" val="1"/>
              </a:ext>
            </a:extLst>
          </p:cNvPr>
          <p:cNvSpPr/>
          <p:nvPr userDrawn="1"/>
        </p:nvSpPr>
        <p:spPr bwMode="auto">
          <a:xfrm>
            <a:off x="563564" y="1782504"/>
            <a:ext cx="11064240" cy="4224760"/>
          </a:xfrm>
          <a:prstGeom prst="roundRect">
            <a:avLst>
              <a:gd name="adj" fmla="val 5229"/>
            </a:avLst>
          </a:prstGeom>
          <a:solidFill>
            <a:schemeClr val="bg1">
              <a:lumMod val="95000"/>
              <a:alpha val="1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6D4F47BB-F179-A6E8-BFFE-D6E25C315827}"/>
              </a:ext>
            </a:extLst>
          </p:cNvPr>
          <p:cNvSpPr/>
          <p:nvPr userDrawn="1"/>
        </p:nvSpPr>
        <p:spPr>
          <a:xfrm rot="10800000">
            <a:off x="763924" y="1956124"/>
            <a:ext cx="3485567" cy="3842796"/>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6071094-B97E-A2B8-8E5A-4743176E5F73}"/>
              </a:ext>
            </a:extLst>
          </p:cNvPr>
          <p:cNvSpPr/>
          <p:nvPr userDrawn="1"/>
        </p:nvSpPr>
        <p:spPr>
          <a:xfrm>
            <a:off x="873593" y="2089131"/>
            <a:ext cx="3266229" cy="889218"/>
          </a:xfrm>
          <a:prstGeom prst="roundRect">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lIns="0" tIns="0" rIns="0" bIns="0"/>
          <a:lstStyle>
            <a:lvl1pPr>
              <a:defRPr>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A85DE2D5-BD26-9A50-8AEC-BEA2660BC7F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7B1B955B-9B45-7A23-CD58-DA357F3E1C27}"/>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7" name="Text Placeholder 16">
            <a:extLst>
              <a:ext uri="{FF2B5EF4-FFF2-40B4-BE49-F238E27FC236}">
                <a16:creationId xmlns:a16="http://schemas.microsoft.com/office/drawing/2014/main" id="{1847DF52-0319-FC17-B2D5-D9A7D0F9B264}"/>
              </a:ext>
            </a:extLst>
          </p:cNvPr>
          <p:cNvSpPr>
            <a:spLocks noGrp="1"/>
          </p:cNvSpPr>
          <p:nvPr>
            <p:ph type="body" sz="quarter" idx="12" hasCustomPrompt="1"/>
          </p:nvPr>
        </p:nvSpPr>
        <p:spPr>
          <a:xfrm>
            <a:off x="948418" y="2243836"/>
            <a:ext cx="3116578" cy="604506"/>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1</a:t>
            </a:r>
          </a:p>
        </p:txBody>
      </p:sp>
      <p:sp>
        <p:nvSpPr>
          <p:cNvPr id="22" name="Text Placeholder 21">
            <a:extLst>
              <a:ext uri="{FF2B5EF4-FFF2-40B4-BE49-F238E27FC236}">
                <a16:creationId xmlns:a16="http://schemas.microsoft.com/office/drawing/2014/main" id="{EA80BD07-7469-4F6A-2E82-4D9216F0B61C}"/>
              </a:ext>
            </a:extLst>
          </p:cNvPr>
          <p:cNvSpPr>
            <a:spLocks noGrp="1"/>
          </p:cNvSpPr>
          <p:nvPr>
            <p:ph type="body" sz="quarter" idx="15"/>
          </p:nvPr>
        </p:nvSpPr>
        <p:spPr>
          <a:xfrm>
            <a:off x="948221" y="3082163"/>
            <a:ext cx="3116973" cy="2495355"/>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ounded Rectangle 31">
            <a:extLst>
              <a:ext uri="{FF2B5EF4-FFF2-40B4-BE49-F238E27FC236}">
                <a16:creationId xmlns:a16="http://schemas.microsoft.com/office/drawing/2014/main" id="{CF6B98FA-CD33-19A7-9EFF-CE0E9C62E2FA}"/>
              </a:ext>
            </a:extLst>
          </p:cNvPr>
          <p:cNvSpPr/>
          <p:nvPr userDrawn="1"/>
        </p:nvSpPr>
        <p:spPr>
          <a:xfrm rot="10800000">
            <a:off x="4364344" y="1956124"/>
            <a:ext cx="3485567" cy="3842796"/>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2F31FE1-FA80-18FD-5A6A-D3A2DFFD9B64}"/>
              </a:ext>
            </a:extLst>
          </p:cNvPr>
          <p:cNvSpPr/>
          <p:nvPr userDrawn="1"/>
        </p:nvSpPr>
        <p:spPr>
          <a:xfrm>
            <a:off x="4474013" y="2089131"/>
            <a:ext cx="3266229" cy="889218"/>
          </a:xfrm>
          <a:prstGeom prst="roundRect">
            <a:avLst/>
          </a:prstGeom>
          <a:solidFill>
            <a:schemeClr val="accent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6">
            <a:extLst>
              <a:ext uri="{FF2B5EF4-FFF2-40B4-BE49-F238E27FC236}">
                <a16:creationId xmlns:a16="http://schemas.microsoft.com/office/drawing/2014/main" id="{347D6EF6-B8C1-3BC0-EBA4-EFF81077E93B}"/>
              </a:ext>
            </a:extLst>
          </p:cNvPr>
          <p:cNvSpPr>
            <a:spLocks noGrp="1"/>
          </p:cNvSpPr>
          <p:nvPr>
            <p:ph type="body" sz="quarter" idx="16" hasCustomPrompt="1"/>
          </p:nvPr>
        </p:nvSpPr>
        <p:spPr>
          <a:xfrm>
            <a:off x="4548838" y="2243836"/>
            <a:ext cx="3116578" cy="604506"/>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2</a:t>
            </a:r>
          </a:p>
        </p:txBody>
      </p:sp>
      <p:sp>
        <p:nvSpPr>
          <p:cNvPr id="35" name="Text Placeholder 21">
            <a:extLst>
              <a:ext uri="{FF2B5EF4-FFF2-40B4-BE49-F238E27FC236}">
                <a16:creationId xmlns:a16="http://schemas.microsoft.com/office/drawing/2014/main" id="{43179454-588D-81FC-2A55-FF68ED37C829}"/>
              </a:ext>
            </a:extLst>
          </p:cNvPr>
          <p:cNvSpPr>
            <a:spLocks noGrp="1"/>
          </p:cNvSpPr>
          <p:nvPr>
            <p:ph type="body" sz="quarter" idx="17"/>
          </p:nvPr>
        </p:nvSpPr>
        <p:spPr>
          <a:xfrm>
            <a:off x="4548641" y="3082163"/>
            <a:ext cx="3116973" cy="2495355"/>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Rounded Rectangle 35">
            <a:extLst>
              <a:ext uri="{FF2B5EF4-FFF2-40B4-BE49-F238E27FC236}">
                <a16:creationId xmlns:a16="http://schemas.microsoft.com/office/drawing/2014/main" id="{03EB2AAD-F743-A261-CB94-FC446EBBD471}"/>
              </a:ext>
            </a:extLst>
          </p:cNvPr>
          <p:cNvSpPr/>
          <p:nvPr userDrawn="1"/>
        </p:nvSpPr>
        <p:spPr>
          <a:xfrm rot="10800000">
            <a:off x="7968612" y="1956124"/>
            <a:ext cx="3485567" cy="3842796"/>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0C72B28E-F5C8-73A9-0299-7CEA64A719CA}"/>
              </a:ext>
            </a:extLst>
          </p:cNvPr>
          <p:cNvSpPr/>
          <p:nvPr userDrawn="1"/>
        </p:nvSpPr>
        <p:spPr>
          <a:xfrm>
            <a:off x="8078281" y="2089131"/>
            <a:ext cx="3266229" cy="889218"/>
          </a:xfrm>
          <a:prstGeom prst="roundRect">
            <a:avLst/>
          </a:prstGeom>
          <a:solidFill>
            <a:schemeClr val="accent4"/>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16">
            <a:extLst>
              <a:ext uri="{FF2B5EF4-FFF2-40B4-BE49-F238E27FC236}">
                <a16:creationId xmlns:a16="http://schemas.microsoft.com/office/drawing/2014/main" id="{8EAA2A1E-BE37-5A1E-136B-BAB95D455401}"/>
              </a:ext>
            </a:extLst>
          </p:cNvPr>
          <p:cNvSpPr>
            <a:spLocks noGrp="1"/>
          </p:cNvSpPr>
          <p:nvPr>
            <p:ph type="body" sz="quarter" idx="18" hasCustomPrompt="1"/>
          </p:nvPr>
        </p:nvSpPr>
        <p:spPr>
          <a:xfrm>
            <a:off x="8153106" y="2243836"/>
            <a:ext cx="3116578" cy="604506"/>
          </a:xfrm>
        </p:spPr>
        <p:txBody>
          <a:bodyPr anchor="ctr" anchorCtr="0">
            <a:noAutofit/>
          </a:bodyPr>
          <a:lstStyle>
            <a:lvl1pPr marL="0" indent="0">
              <a:buNone/>
              <a:defRPr sz="24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3</a:t>
            </a:r>
          </a:p>
        </p:txBody>
      </p:sp>
      <p:sp>
        <p:nvSpPr>
          <p:cNvPr id="39" name="Text Placeholder 21">
            <a:extLst>
              <a:ext uri="{FF2B5EF4-FFF2-40B4-BE49-F238E27FC236}">
                <a16:creationId xmlns:a16="http://schemas.microsoft.com/office/drawing/2014/main" id="{52DFA572-5195-BCC7-6243-744B01BDC38B}"/>
              </a:ext>
            </a:extLst>
          </p:cNvPr>
          <p:cNvSpPr>
            <a:spLocks noGrp="1"/>
          </p:cNvSpPr>
          <p:nvPr>
            <p:ph type="body" sz="quarter" idx="19"/>
          </p:nvPr>
        </p:nvSpPr>
        <p:spPr>
          <a:xfrm>
            <a:off x="8152909" y="3082163"/>
            <a:ext cx="3116973" cy="2495355"/>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27799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up – Cards 02">
    <p:spTree>
      <p:nvGrpSpPr>
        <p:cNvPr id="1" name=""/>
        <p:cNvGrpSpPr/>
        <p:nvPr/>
      </p:nvGrpSpPr>
      <p:grpSpPr>
        <a:xfrm>
          <a:off x="0" y="0"/>
          <a:ext cx="0" cy="0"/>
          <a:chOff x="0" y="0"/>
          <a:chExt cx="0" cy="0"/>
        </a:xfrm>
      </p:grpSpPr>
      <p:sp>
        <p:nvSpPr>
          <p:cNvPr id="27" name="Rectangle: Rounded Corners 133">
            <a:extLst>
              <a:ext uri="{FF2B5EF4-FFF2-40B4-BE49-F238E27FC236}">
                <a16:creationId xmlns:a16="http://schemas.microsoft.com/office/drawing/2014/main" id="{FC2EA845-A38E-017C-2CEC-387479856F9B}"/>
              </a:ext>
              <a:ext uri="{C183D7F6-B498-43B3-948B-1728B52AA6E4}">
                <adec:decorative xmlns:adec="http://schemas.microsoft.com/office/drawing/2017/decorative" val="1"/>
              </a:ext>
            </a:extLst>
          </p:cNvPr>
          <p:cNvSpPr/>
          <p:nvPr userDrawn="1"/>
        </p:nvSpPr>
        <p:spPr bwMode="auto">
          <a:xfrm>
            <a:off x="563880" y="1782504"/>
            <a:ext cx="11064240" cy="4224760"/>
          </a:xfrm>
          <a:prstGeom prst="roundRect">
            <a:avLst>
              <a:gd name="adj" fmla="val 5229"/>
            </a:avLst>
          </a:prstGeom>
          <a:solidFill>
            <a:schemeClr val="bg1">
              <a:lumMod val="95000"/>
              <a:alpha val="1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6D4F47BB-F179-A6E8-BFFE-D6E25C315827}"/>
              </a:ext>
            </a:extLst>
          </p:cNvPr>
          <p:cNvSpPr/>
          <p:nvPr userDrawn="1"/>
        </p:nvSpPr>
        <p:spPr>
          <a:xfrm rot="10800000">
            <a:off x="763924" y="1956124"/>
            <a:ext cx="3485567" cy="3842796"/>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6071094-B97E-A2B8-8E5A-4743176E5F73}"/>
              </a:ext>
            </a:extLst>
          </p:cNvPr>
          <p:cNvSpPr/>
          <p:nvPr userDrawn="1"/>
        </p:nvSpPr>
        <p:spPr>
          <a:xfrm>
            <a:off x="873593" y="2089131"/>
            <a:ext cx="3266229" cy="889218"/>
          </a:xfrm>
          <a:prstGeom prst="roundRect">
            <a:avLst/>
          </a:prstGeom>
          <a:solidFill>
            <a:schemeClr val="bg1"/>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lIns="0" tIns="0" rIns="0" bIns="0"/>
          <a:lstStyle>
            <a:lvl1pPr>
              <a:defRPr>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A85DE2D5-BD26-9A50-8AEC-BEA2660BC7F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7B1B955B-9B45-7A23-CD58-DA357F3E1C27}"/>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7" name="Text Placeholder 16">
            <a:extLst>
              <a:ext uri="{FF2B5EF4-FFF2-40B4-BE49-F238E27FC236}">
                <a16:creationId xmlns:a16="http://schemas.microsoft.com/office/drawing/2014/main" id="{1847DF52-0319-FC17-B2D5-D9A7D0F9B264}"/>
              </a:ext>
            </a:extLst>
          </p:cNvPr>
          <p:cNvSpPr>
            <a:spLocks noGrp="1"/>
          </p:cNvSpPr>
          <p:nvPr>
            <p:ph type="body" sz="quarter" idx="12" hasCustomPrompt="1"/>
          </p:nvPr>
        </p:nvSpPr>
        <p:spPr>
          <a:xfrm>
            <a:off x="948418" y="2243836"/>
            <a:ext cx="3116578" cy="604506"/>
          </a:xfrm>
        </p:spPr>
        <p:txBody>
          <a:bodyPr anchor="ctr" anchorCtr="0">
            <a:noAutofit/>
          </a:bodyPr>
          <a:lstStyle>
            <a:lvl1pPr marL="0" indent="0">
              <a:buNone/>
              <a:defRPr sz="2400">
                <a:solidFill>
                  <a:schemeClr val="bg2"/>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1</a:t>
            </a:r>
          </a:p>
        </p:txBody>
      </p:sp>
      <p:sp>
        <p:nvSpPr>
          <p:cNvPr id="22" name="Text Placeholder 21">
            <a:extLst>
              <a:ext uri="{FF2B5EF4-FFF2-40B4-BE49-F238E27FC236}">
                <a16:creationId xmlns:a16="http://schemas.microsoft.com/office/drawing/2014/main" id="{EA80BD07-7469-4F6A-2E82-4D9216F0B61C}"/>
              </a:ext>
            </a:extLst>
          </p:cNvPr>
          <p:cNvSpPr>
            <a:spLocks noGrp="1"/>
          </p:cNvSpPr>
          <p:nvPr>
            <p:ph type="body" sz="quarter" idx="15"/>
          </p:nvPr>
        </p:nvSpPr>
        <p:spPr>
          <a:xfrm>
            <a:off x="948221" y="3082163"/>
            <a:ext cx="3116973" cy="2495355"/>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ounded Rectangle 31">
            <a:extLst>
              <a:ext uri="{FF2B5EF4-FFF2-40B4-BE49-F238E27FC236}">
                <a16:creationId xmlns:a16="http://schemas.microsoft.com/office/drawing/2014/main" id="{CF6B98FA-CD33-19A7-9EFF-CE0E9C62E2FA}"/>
              </a:ext>
            </a:extLst>
          </p:cNvPr>
          <p:cNvSpPr/>
          <p:nvPr userDrawn="1"/>
        </p:nvSpPr>
        <p:spPr>
          <a:xfrm rot="10800000">
            <a:off x="4364344" y="1956124"/>
            <a:ext cx="3485567" cy="3842796"/>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2F31FE1-FA80-18FD-5A6A-D3A2DFFD9B64}"/>
              </a:ext>
            </a:extLst>
          </p:cNvPr>
          <p:cNvSpPr/>
          <p:nvPr userDrawn="1"/>
        </p:nvSpPr>
        <p:spPr>
          <a:xfrm>
            <a:off x="4474013" y="2089131"/>
            <a:ext cx="3266229" cy="889218"/>
          </a:xfrm>
          <a:prstGeom prst="roundRect">
            <a:avLst/>
          </a:prstGeom>
          <a:solidFill>
            <a:schemeClr val="bg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6">
            <a:extLst>
              <a:ext uri="{FF2B5EF4-FFF2-40B4-BE49-F238E27FC236}">
                <a16:creationId xmlns:a16="http://schemas.microsoft.com/office/drawing/2014/main" id="{347D6EF6-B8C1-3BC0-EBA4-EFF81077E93B}"/>
              </a:ext>
            </a:extLst>
          </p:cNvPr>
          <p:cNvSpPr>
            <a:spLocks noGrp="1"/>
          </p:cNvSpPr>
          <p:nvPr>
            <p:ph type="body" sz="quarter" idx="16" hasCustomPrompt="1"/>
          </p:nvPr>
        </p:nvSpPr>
        <p:spPr>
          <a:xfrm>
            <a:off x="4548838" y="2243836"/>
            <a:ext cx="3116578" cy="604506"/>
          </a:xfrm>
        </p:spPr>
        <p:txBody>
          <a:bodyPr anchor="ctr" anchorCtr="0">
            <a:noAutofit/>
          </a:bodyPr>
          <a:lstStyle>
            <a:lvl1pPr marL="0" indent="0">
              <a:buNone/>
              <a:defRPr sz="2400">
                <a:solidFill>
                  <a:schemeClr val="accent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2</a:t>
            </a:r>
          </a:p>
        </p:txBody>
      </p:sp>
      <p:sp>
        <p:nvSpPr>
          <p:cNvPr id="35" name="Text Placeholder 21">
            <a:extLst>
              <a:ext uri="{FF2B5EF4-FFF2-40B4-BE49-F238E27FC236}">
                <a16:creationId xmlns:a16="http://schemas.microsoft.com/office/drawing/2014/main" id="{43179454-588D-81FC-2A55-FF68ED37C829}"/>
              </a:ext>
            </a:extLst>
          </p:cNvPr>
          <p:cNvSpPr>
            <a:spLocks noGrp="1"/>
          </p:cNvSpPr>
          <p:nvPr>
            <p:ph type="body" sz="quarter" idx="17"/>
          </p:nvPr>
        </p:nvSpPr>
        <p:spPr>
          <a:xfrm>
            <a:off x="4548641" y="3082163"/>
            <a:ext cx="3116973" cy="2495355"/>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Rounded Rectangle 35">
            <a:extLst>
              <a:ext uri="{FF2B5EF4-FFF2-40B4-BE49-F238E27FC236}">
                <a16:creationId xmlns:a16="http://schemas.microsoft.com/office/drawing/2014/main" id="{03EB2AAD-F743-A261-CB94-FC446EBBD471}"/>
              </a:ext>
            </a:extLst>
          </p:cNvPr>
          <p:cNvSpPr/>
          <p:nvPr userDrawn="1"/>
        </p:nvSpPr>
        <p:spPr>
          <a:xfrm rot="10800000">
            <a:off x="7957037" y="1956124"/>
            <a:ext cx="3485567" cy="3842796"/>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0C72B28E-F5C8-73A9-0299-7CEA64A719CA}"/>
              </a:ext>
            </a:extLst>
          </p:cNvPr>
          <p:cNvSpPr/>
          <p:nvPr userDrawn="1"/>
        </p:nvSpPr>
        <p:spPr>
          <a:xfrm>
            <a:off x="8066706" y="2089131"/>
            <a:ext cx="3266229" cy="889218"/>
          </a:xfrm>
          <a:prstGeom prst="roundRect">
            <a:avLst/>
          </a:prstGeom>
          <a:solidFill>
            <a:schemeClr val="bg1"/>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16">
            <a:extLst>
              <a:ext uri="{FF2B5EF4-FFF2-40B4-BE49-F238E27FC236}">
                <a16:creationId xmlns:a16="http://schemas.microsoft.com/office/drawing/2014/main" id="{8EAA2A1E-BE37-5A1E-136B-BAB95D455401}"/>
              </a:ext>
            </a:extLst>
          </p:cNvPr>
          <p:cNvSpPr>
            <a:spLocks noGrp="1"/>
          </p:cNvSpPr>
          <p:nvPr>
            <p:ph type="body" sz="quarter" idx="18" hasCustomPrompt="1"/>
          </p:nvPr>
        </p:nvSpPr>
        <p:spPr>
          <a:xfrm>
            <a:off x="8141531" y="2243836"/>
            <a:ext cx="3116578" cy="604506"/>
          </a:xfrm>
        </p:spPr>
        <p:txBody>
          <a:bodyPr anchor="ctr" anchorCtr="0">
            <a:noAutofit/>
          </a:bodyPr>
          <a:lstStyle>
            <a:lvl1pPr marL="0" indent="0">
              <a:buNone/>
              <a:defRPr sz="2400">
                <a:solidFill>
                  <a:schemeClr val="accent4"/>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3</a:t>
            </a:r>
          </a:p>
        </p:txBody>
      </p:sp>
      <p:sp>
        <p:nvSpPr>
          <p:cNvPr id="39" name="Text Placeholder 21">
            <a:extLst>
              <a:ext uri="{FF2B5EF4-FFF2-40B4-BE49-F238E27FC236}">
                <a16:creationId xmlns:a16="http://schemas.microsoft.com/office/drawing/2014/main" id="{52DFA572-5195-BCC7-6243-744B01BDC38B}"/>
              </a:ext>
            </a:extLst>
          </p:cNvPr>
          <p:cNvSpPr>
            <a:spLocks noGrp="1"/>
          </p:cNvSpPr>
          <p:nvPr>
            <p:ph type="body" sz="quarter" idx="19"/>
          </p:nvPr>
        </p:nvSpPr>
        <p:spPr>
          <a:xfrm>
            <a:off x="8141334" y="3082163"/>
            <a:ext cx="3116973" cy="2495355"/>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0384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up –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6993" y="1446821"/>
            <a:ext cx="329406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7499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D221D05B-FD43-1763-AD00-68152AA4B0E6}"/>
              </a:ext>
            </a:extLst>
          </p:cNvPr>
          <p:cNvSpPr>
            <a:spLocks noGrp="1"/>
          </p:cNvSpPr>
          <p:nvPr>
            <p:ph type="ftr" sz="quarter" idx="30"/>
          </p:nvPr>
        </p:nvSpPr>
        <p:spPr/>
        <p:txBody>
          <a:bodyPr/>
          <a:lstStyle/>
          <a:p>
            <a:endParaRPr lang="en-US"/>
          </a:p>
        </p:txBody>
      </p:sp>
      <p:sp>
        <p:nvSpPr>
          <p:cNvPr id="7" name="Slide Number Placeholder 6">
            <a:extLst>
              <a:ext uri="{FF2B5EF4-FFF2-40B4-BE49-F238E27FC236}">
                <a16:creationId xmlns:a16="http://schemas.microsoft.com/office/drawing/2014/main" id="{810A525B-3B98-0BE4-4D56-28ADDF48A74B}"/>
              </a:ext>
            </a:extLst>
          </p:cNvPr>
          <p:cNvSpPr>
            <a:spLocks noGrp="1"/>
          </p:cNvSpPr>
          <p:nvPr>
            <p:ph type="sldNum" sz="quarter" idx="3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4241970752"/>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p15:clr>
            <a:srgbClr val="5ACBF0"/>
          </p15:clr>
        </p15:guide>
        <p15:guide id="8" pos="4883">
          <p15:clr>
            <a:srgbClr val="5ACBF0"/>
          </p15:clr>
        </p15:guide>
        <p15:guide id="9" pos="525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D6A4C-2A8B-3391-B60F-C048334ED94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BF5D940F-91AF-FFED-1F2E-2B35D9C475E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FA6BCC5-95EF-EC35-3CF8-3BF4181565C1}"/>
              </a:ext>
            </a:extLst>
          </p:cNvPr>
          <p:cNvSpPr>
            <a:spLocks noGrp="1"/>
          </p:cNvSpPr>
          <p:nvPr>
            <p:ph type="dt" sz="half" idx="10"/>
          </p:nvPr>
        </p:nvSpPr>
        <p:spPr/>
        <p:txBody>
          <a:bodyPr/>
          <a:lstStyle/>
          <a:p>
            <a:fld id="{844051C7-E663-4E21-9F86-65E542238FB6}" type="datetimeFigureOut">
              <a:rPr lang="en-GB" smtClean="0"/>
              <a:t>15/05/2025</a:t>
            </a:fld>
            <a:endParaRPr lang="en-GB"/>
          </a:p>
        </p:txBody>
      </p:sp>
      <p:sp>
        <p:nvSpPr>
          <p:cNvPr id="5" name="Footer Placeholder 4">
            <a:extLst>
              <a:ext uri="{FF2B5EF4-FFF2-40B4-BE49-F238E27FC236}">
                <a16:creationId xmlns:a16="http://schemas.microsoft.com/office/drawing/2014/main" id="{3BA545D3-ED07-160E-9A78-CAF577EA1C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B77F1E8-7671-6A1E-665E-5359EE3CBE70}"/>
              </a:ext>
            </a:extLst>
          </p:cNvPr>
          <p:cNvSpPr>
            <a:spLocks noGrp="1"/>
          </p:cNvSpPr>
          <p:nvPr>
            <p:ph type="sldNum" sz="quarter" idx="12"/>
          </p:nvPr>
        </p:nvSpPr>
        <p:spPr/>
        <p:txBody>
          <a:bodyPr/>
          <a:lstStyle/>
          <a:p>
            <a:fld id="{71384C13-0039-49C0-B222-C7EEE199AF8E}" type="slidenum">
              <a:rPr lang="en-GB" smtClean="0"/>
              <a:t>‹#›</a:t>
            </a:fld>
            <a:endParaRPr lang="en-GB"/>
          </a:p>
        </p:txBody>
      </p:sp>
    </p:spTree>
    <p:extLst>
      <p:ext uri="{BB962C8B-B14F-4D97-AF65-F5344CB8AC3E}">
        <p14:creationId xmlns:p14="http://schemas.microsoft.com/office/powerpoint/2010/main" val="22123953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up – Image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solidFill>
            <a:schemeClr val="accent5"/>
          </a:soli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solidFill>
            <a:schemeClr val="accent5"/>
          </a:soli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solidFill>
            <a:schemeClr val="accent5"/>
          </a:soli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4" name="Footer Placeholder 3">
            <a:extLst>
              <a:ext uri="{FF2B5EF4-FFF2-40B4-BE49-F238E27FC236}">
                <a16:creationId xmlns:a16="http://schemas.microsoft.com/office/drawing/2014/main" id="{3232E40F-C5FB-16B3-F247-3DD8A042101F}"/>
              </a:ext>
            </a:extLst>
          </p:cNvPr>
          <p:cNvSpPr>
            <a:spLocks noGrp="1"/>
          </p:cNvSpPr>
          <p:nvPr>
            <p:ph type="ftr" sz="quarter" idx="33"/>
          </p:nvPr>
        </p:nvSpPr>
        <p:spPr/>
        <p:txBody>
          <a:bodyPr/>
          <a:lstStyle/>
          <a:p>
            <a:endParaRPr lang="en-US"/>
          </a:p>
        </p:txBody>
      </p:sp>
      <p:sp>
        <p:nvSpPr>
          <p:cNvPr id="5" name="Slide Number Placeholder 4">
            <a:extLst>
              <a:ext uri="{FF2B5EF4-FFF2-40B4-BE49-F238E27FC236}">
                <a16:creationId xmlns:a16="http://schemas.microsoft.com/office/drawing/2014/main" id="{86DEE87D-E11B-30E6-C0EA-BC9CBD017455}"/>
              </a:ext>
            </a:extLst>
          </p:cNvPr>
          <p:cNvSpPr>
            <a:spLocks noGrp="1"/>
          </p:cNvSpPr>
          <p:nvPr>
            <p:ph type="sldNum" sz="quarter" idx="34"/>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3214201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up – Cards 01">
    <p:spTree>
      <p:nvGrpSpPr>
        <p:cNvPr id="1" name=""/>
        <p:cNvGrpSpPr/>
        <p:nvPr/>
      </p:nvGrpSpPr>
      <p:grpSpPr>
        <a:xfrm>
          <a:off x="0" y="0"/>
          <a:ext cx="0" cy="0"/>
          <a:chOff x="0" y="0"/>
          <a:chExt cx="0" cy="0"/>
        </a:xfrm>
      </p:grpSpPr>
      <p:sp>
        <p:nvSpPr>
          <p:cNvPr id="27" name="Rectangle: Rounded Corners 133">
            <a:extLst>
              <a:ext uri="{FF2B5EF4-FFF2-40B4-BE49-F238E27FC236}">
                <a16:creationId xmlns:a16="http://schemas.microsoft.com/office/drawing/2014/main" id="{FC2EA845-A38E-017C-2CEC-387479856F9B}"/>
              </a:ext>
              <a:ext uri="{C183D7F6-B498-43B3-948B-1728B52AA6E4}">
                <adec:decorative xmlns:adec="http://schemas.microsoft.com/office/drawing/2017/decorative" val="1"/>
              </a:ext>
            </a:extLst>
          </p:cNvPr>
          <p:cNvSpPr/>
          <p:nvPr userDrawn="1"/>
        </p:nvSpPr>
        <p:spPr bwMode="auto">
          <a:xfrm>
            <a:off x="563564" y="1782504"/>
            <a:ext cx="11064240" cy="4224760"/>
          </a:xfrm>
          <a:prstGeom prst="roundRect">
            <a:avLst>
              <a:gd name="adj" fmla="val 5229"/>
            </a:avLst>
          </a:prstGeom>
          <a:solidFill>
            <a:schemeClr val="bg1">
              <a:lumMod val="95000"/>
              <a:alpha val="1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6D4F47BB-F179-A6E8-BFFE-D6E25C315827}"/>
              </a:ext>
            </a:extLst>
          </p:cNvPr>
          <p:cNvSpPr/>
          <p:nvPr userDrawn="1"/>
        </p:nvSpPr>
        <p:spPr>
          <a:xfrm rot="10800000">
            <a:off x="734561" y="1956124"/>
            <a:ext cx="2547418" cy="3842796"/>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6071094-B97E-A2B8-8E5A-4743176E5F73}"/>
              </a:ext>
            </a:extLst>
          </p:cNvPr>
          <p:cNvSpPr/>
          <p:nvPr userDrawn="1"/>
        </p:nvSpPr>
        <p:spPr>
          <a:xfrm>
            <a:off x="873594" y="2089131"/>
            <a:ext cx="2274028" cy="889218"/>
          </a:xfrm>
          <a:prstGeom prst="roundRect">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lIns="0" tIns="0" rIns="0" bIns="0"/>
          <a:lstStyle>
            <a:lvl1pPr>
              <a:defRPr>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A85DE2D5-BD26-9A50-8AEC-BEA2660BC7F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7B1B955B-9B45-7A23-CD58-DA357F3E1C27}"/>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7" name="Text Placeholder 16">
            <a:extLst>
              <a:ext uri="{FF2B5EF4-FFF2-40B4-BE49-F238E27FC236}">
                <a16:creationId xmlns:a16="http://schemas.microsoft.com/office/drawing/2014/main" id="{1847DF52-0319-FC17-B2D5-D9A7D0F9B264}"/>
              </a:ext>
            </a:extLst>
          </p:cNvPr>
          <p:cNvSpPr>
            <a:spLocks noGrp="1"/>
          </p:cNvSpPr>
          <p:nvPr>
            <p:ph type="body" sz="quarter" idx="12" hasCustomPrompt="1"/>
          </p:nvPr>
        </p:nvSpPr>
        <p:spPr>
          <a:xfrm>
            <a:off x="948418" y="2243836"/>
            <a:ext cx="2137483" cy="604506"/>
          </a:xfrm>
        </p:spPr>
        <p:txBody>
          <a:bodyPr anchor="ctr" anchorCtr="0">
            <a:noAutofit/>
          </a:bodyPr>
          <a:lstStyle>
            <a:lvl1pPr marL="0" indent="0">
              <a:buNone/>
              <a:defRPr sz="18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1</a:t>
            </a:r>
          </a:p>
        </p:txBody>
      </p:sp>
      <p:sp>
        <p:nvSpPr>
          <p:cNvPr id="22" name="Text Placeholder 21">
            <a:extLst>
              <a:ext uri="{FF2B5EF4-FFF2-40B4-BE49-F238E27FC236}">
                <a16:creationId xmlns:a16="http://schemas.microsoft.com/office/drawing/2014/main" id="{EA80BD07-7469-4F6A-2E82-4D9216F0B61C}"/>
              </a:ext>
            </a:extLst>
          </p:cNvPr>
          <p:cNvSpPr>
            <a:spLocks noGrp="1"/>
          </p:cNvSpPr>
          <p:nvPr>
            <p:ph type="body" sz="quarter" idx="15"/>
          </p:nvPr>
        </p:nvSpPr>
        <p:spPr>
          <a:xfrm>
            <a:off x="948221" y="3082163"/>
            <a:ext cx="2137679" cy="2495355"/>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ounded Rectangle 31">
            <a:extLst>
              <a:ext uri="{FF2B5EF4-FFF2-40B4-BE49-F238E27FC236}">
                <a16:creationId xmlns:a16="http://schemas.microsoft.com/office/drawing/2014/main" id="{CF6B98FA-CD33-19A7-9EFF-CE0E9C62E2FA}"/>
              </a:ext>
            </a:extLst>
          </p:cNvPr>
          <p:cNvSpPr/>
          <p:nvPr userDrawn="1"/>
        </p:nvSpPr>
        <p:spPr>
          <a:xfrm rot="10800000">
            <a:off x="3459715" y="1956124"/>
            <a:ext cx="2547418" cy="3842796"/>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2F31FE1-FA80-18FD-5A6A-D3A2DFFD9B64}"/>
              </a:ext>
            </a:extLst>
          </p:cNvPr>
          <p:cNvSpPr/>
          <p:nvPr userDrawn="1"/>
        </p:nvSpPr>
        <p:spPr>
          <a:xfrm>
            <a:off x="3605911" y="2089131"/>
            <a:ext cx="2274028" cy="889218"/>
          </a:xfrm>
          <a:prstGeom prst="roundRect">
            <a:avLst/>
          </a:prstGeom>
          <a:solidFill>
            <a:schemeClr val="accent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6">
            <a:extLst>
              <a:ext uri="{FF2B5EF4-FFF2-40B4-BE49-F238E27FC236}">
                <a16:creationId xmlns:a16="http://schemas.microsoft.com/office/drawing/2014/main" id="{347D6EF6-B8C1-3BC0-EBA4-EFF81077E93B}"/>
              </a:ext>
            </a:extLst>
          </p:cNvPr>
          <p:cNvSpPr>
            <a:spLocks noGrp="1"/>
          </p:cNvSpPr>
          <p:nvPr>
            <p:ph type="body" sz="quarter" idx="16" hasCustomPrompt="1"/>
          </p:nvPr>
        </p:nvSpPr>
        <p:spPr>
          <a:xfrm>
            <a:off x="3680735" y="2243836"/>
            <a:ext cx="2137483" cy="604506"/>
          </a:xfrm>
        </p:spPr>
        <p:txBody>
          <a:bodyPr anchor="ctr" anchorCtr="0">
            <a:noAutofit/>
          </a:bodyPr>
          <a:lstStyle>
            <a:lvl1pPr marL="0" indent="0">
              <a:buNone/>
              <a:defRPr sz="18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2</a:t>
            </a:r>
          </a:p>
        </p:txBody>
      </p:sp>
      <p:sp>
        <p:nvSpPr>
          <p:cNvPr id="35" name="Text Placeholder 21">
            <a:extLst>
              <a:ext uri="{FF2B5EF4-FFF2-40B4-BE49-F238E27FC236}">
                <a16:creationId xmlns:a16="http://schemas.microsoft.com/office/drawing/2014/main" id="{43179454-588D-81FC-2A55-FF68ED37C829}"/>
              </a:ext>
            </a:extLst>
          </p:cNvPr>
          <p:cNvSpPr>
            <a:spLocks noGrp="1"/>
          </p:cNvSpPr>
          <p:nvPr>
            <p:ph type="body" sz="quarter" idx="17"/>
          </p:nvPr>
        </p:nvSpPr>
        <p:spPr>
          <a:xfrm>
            <a:off x="3680538" y="3082163"/>
            <a:ext cx="2137679" cy="2495355"/>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Rounded Rectangle 35">
            <a:extLst>
              <a:ext uri="{FF2B5EF4-FFF2-40B4-BE49-F238E27FC236}">
                <a16:creationId xmlns:a16="http://schemas.microsoft.com/office/drawing/2014/main" id="{03EB2AAD-F743-A261-CB94-FC446EBBD471}"/>
              </a:ext>
            </a:extLst>
          </p:cNvPr>
          <p:cNvSpPr/>
          <p:nvPr userDrawn="1"/>
        </p:nvSpPr>
        <p:spPr>
          <a:xfrm rot="10800000">
            <a:off x="6184869" y="1956124"/>
            <a:ext cx="2547418" cy="3842796"/>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0C72B28E-F5C8-73A9-0299-7CEA64A719CA}"/>
              </a:ext>
            </a:extLst>
          </p:cNvPr>
          <p:cNvSpPr/>
          <p:nvPr userDrawn="1"/>
        </p:nvSpPr>
        <p:spPr>
          <a:xfrm>
            <a:off x="6330502" y="2089131"/>
            <a:ext cx="2274028" cy="889218"/>
          </a:xfrm>
          <a:prstGeom prst="roundRect">
            <a:avLst/>
          </a:prstGeom>
          <a:solidFill>
            <a:schemeClr val="accent4"/>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16">
            <a:extLst>
              <a:ext uri="{FF2B5EF4-FFF2-40B4-BE49-F238E27FC236}">
                <a16:creationId xmlns:a16="http://schemas.microsoft.com/office/drawing/2014/main" id="{8EAA2A1E-BE37-5A1E-136B-BAB95D455401}"/>
              </a:ext>
            </a:extLst>
          </p:cNvPr>
          <p:cNvSpPr>
            <a:spLocks noGrp="1"/>
          </p:cNvSpPr>
          <p:nvPr>
            <p:ph type="body" sz="quarter" idx="18" hasCustomPrompt="1"/>
          </p:nvPr>
        </p:nvSpPr>
        <p:spPr>
          <a:xfrm>
            <a:off x="6405326" y="2243836"/>
            <a:ext cx="2137483" cy="604506"/>
          </a:xfrm>
        </p:spPr>
        <p:txBody>
          <a:bodyPr anchor="ctr" anchorCtr="0">
            <a:noAutofit/>
          </a:bodyPr>
          <a:lstStyle>
            <a:lvl1pPr marL="0" indent="0">
              <a:buNone/>
              <a:defRPr sz="18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3</a:t>
            </a:r>
          </a:p>
        </p:txBody>
      </p:sp>
      <p:sp>
        <p:nvSpPr>
          <p:cNvPr id="39" name="Text Placeholder 21">
            <a:extLst>
              <a:ext uri="{FF2B5EF4-FFF2-40B4-BE49-F238E27FC236}">
                <a16:creationId xmlns:a16="http://schemas.microsoft.com/office/drawing/2014/main" id="{52DFA572-5195-BCC7-6243-744B01BDC38B}"/>
              </a:ext>
            </a:extLst>
          </p:cNvPr>
          <p:cNvSpPr>
            <a:spLocks noGrp="1"/>
          </p:cNvSpPr>
          <p:nvPr>
            <p:ph type="body" sz="quarter" idx="19"/>
          </p:nvPr>
        </p:nvSpPr>
        <p:spPr>
          <a:xfrm>
            <a:off x="6405129" y="3082163"/>
            <a:ext cx="2137679" cy="2495355"/>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ounded Rectangle 1">
            <a:extLst>
              <a:ext uri="{FF2B5EF4-FFF2-40B4-BE49-F238E27FC236}">
                <a16:creationId xmlns:a16="http://schemas.microsoft.com/office/drawing/2014/main" id="{57AA6CC5-6E18-7065-DE29-4BA8FA78CB4D}"/>
              </a:ext>
            </a:extLst>
          </p:cNvPr>
          <p:cNvSpPr/>
          <p:nvPr userDrawn="1"/>
        </p:nvSpPr>
        <p:spPr>
          <a:xfrm rot="10800000">
            <a:off x="8910023" y="1956124"/>
            <a:ext cx="2547418" cy="3842796"/>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4D643D71-D0E4-8FA0-A3FF-20BCD32757DF}"/>
              </a:ext>
            </a:extLst>
          </p:cNvPr>
          <p:cNvSpPr/>
          <p:nvPr userDrawn="1"/>
        </p:nvSpPr>
        <p:spPr>
          <a:xfrm>
            <a:off x="9055169" y="2089131"/>
            <a:ext cx="2274028" cy="889218"/>
          </a:xfrm>
          <a:prstGeom prst="roundRect">
            <a:avLst/>
          </a:prstGeom>
          <a:solidFill>
            <a:schemeClr val="accent5"/>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6">
            <a:extLst>
              <a:ext uri="{FF2B5EF4-FFF2-40B4-BE49-F238E27FC236}">
                <a16:creationId xmlns:a16="http://schemas.microsoft.com/office/drawing/2014/main" id="{E68632E6-9608-BF51-9F31-08004BEC9A02}"/>
              </a:ext>
            </a:extLst>
          </p:cNvPr>
          <p:cNvSpPr>
            <a:spLocks noGrp="1"/>
          </p:cNvSpPr>
          <p:nvPr>
            <p:ph type="body" sz="quarter" idx="20" hasCustomPrompt="1"/>
          </p:nvPr>
        </p:nvSpPr>
        <p:spPr>
          <a:xfrm>
            <a:off x="9129993" y="2243836"/>
            <a:ext cx="2137483" cy="604506"/>
          </a:xfrm>
        </p:spPr>
        <p:txBody>
          <a:bodyPr anchor="ctr" anchorCtr="0">
            <a:noAutofit/>
          </a:bodyPr>
          <a:lstStyle>
            <a:lvl1pPr marL="0" indent="0">
              <a:buNone/>
              <a:defRPr sz="1800">
                <a:solidFill>
                  <a:schemeClr val="bg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4</a:t>
            </a:r>
          </a:p>
        </p:txBody>
      </p:sp>
      <p:sp>
        <p:nvSpPr>
          <p:cNvPr id="8" name="Text Placeholder 21">
            <a:extLst>
              <a:ext uri="{FF2B5EF4-FFF2-40B4-BE49-F238E27FC236}">
                <a16:creationId xmlns:a16="http://schemas.microsoft.com/office/drawing/2014/main" id="{7359F489-B01C-3902-2F61-1178E0906B69}"/>
              </a:ext>
            </a:extLst>
          </p:cNvPr>
          <p:cNvSpPr>
            <a:spLocks noGrp="1"/>
          </p:cNvSpPr>
          <p:nvPr>
            <p:ph type="body" sz="quarter" idx="21"/>
          </p:nvPr>
        </p:nvSpPr>
        <p:spPr>
          <a:xfrm>
            <a:off x="9129796" y="3082163"/>
            <a:ext cx="2137679" cy="2495355"/>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1276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up – Cards 02">
    <p:spTree>
      <p:nvGrpSpPr>
        <p:cNvPr id="1" name=""/>
        <p:cNvGrpSpPr/>
        <p:nvPr/>
      </p:nvGrpSpPr>
      <p:grpSpPr>
        <a:xfrm>
          <a:off x="0" y="0"/>
          <a:ext cx="0" cy="0"/>
          <a:chOff x="0" y="0"/>
          <a:chExt cx="0" cy="0"/>
        </a:xfrm>
      </p:grpSpPr>
      <p:sp>
        <p:nvSpPr>
          <p:cNvPr id="27" name="Rectangle: Rounded Corners 133">
            <a:extLst>
              <a:ext uri="{FF2B5EF4-FFF2-40B4-BE49-F238E27FC236}">
                <a16:creationId xmlns:a16="http://schemas.microsoft.com/office/drawing/2014/main" id="{FC2EA845-A38E-017C-2CEC-387479856F9B}"/>
              </a:ext>
              <a:ext uri="{C183D7F6-B498-43B3-948B-1728B52AA6E4}">
                <adec:decorative xmlns:adec="http://schemas.microsoft.com/office/drawing/2017/decorative" val="1"/>
              </a:ext>
            </a:extLst>
          </p:cNvPr>
          <p:cNvSpPr/>
          <p:nvPr userDrawn="1"/>
        </p:nvSpPr>
        <p:spPr bwMode="auto">
          <a:xfrm>
            <a:off x="563564" y="1782504"/>
            <a:ext cx="11064240" cy="4224760"/>
          </a:xfrm>
          <a:prstGeom prst="roundRect">
            <a:avLst>
              <a:gd name="adj" fmla="val 5229"/>
            </a:avLst>
          </a:prstGeom>
          <a:solidFill>
            <a:schemeClr val="bg1">
              <a:lumMod val="95000"/>
              <a:alpha val="1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indent="0" algn="ctr" defTabSz="914367" rtl="0" eaLnBrk="1" fontAlgn="auto" latinLnBrk="0" hangingPunct="1">
              <a:lnSpc>
                <a:spcPct val="100000"/>
              </a:lnSpc>
              <a:spcBef>
                <a:spcPct val="20000"/>
              </a:spcBef>
              <a:spcAft>
                <a:spcPts val="0"/>
              </a:spcAft>
              <a:buClrTx/>
              <a:buSzPct val="90000"/>
              <a:buFontTx/>
              <a:buNone/>
              <a:tabLst/>
            </a:pPr>
            <a:endParaRPr kumimoji="0" lang="es-MX"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9" name="Rounded Rectangle 8">
            <a:extLst>
              <a:ext uri="{FF2B5EF4-FFF2-40B4-BE49-F238E27FC236}">
                <a16:creationId xmlns:a16="http://schemas.microsoft.com/office/drawing/2014/main" id="{6D4F47BB-F179-A6E8-BFFE-D6E25C315827}"/>
              </a:ext>
            </a:extLst>
          </p:cNvPr>
          <p:cNvSpPr/>
          <p:nvPr userDrawn="1"/>
        </p:nvSpPr>
        <p:spPr>
          <a:xfrm rot="10800000">
            <a:off x="734561" y="1956124"/>
            <a:ext cx="2547418" cy="3842796"/>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6071094-B97E-A2B8-8E5A-4743176E5F73}"/>
              </a:ext>
            </a:extLst>
          </p:cNvPr>
          <p:cNvSpPr/>
          <p:nvPr userDrawn="1"/>
        </p:nvSpPr>
        <p:spPr>
          <a:xfrm>
            <a:off x="873594" y="2089131"/>
            <a:ext cx="2274028" cy="889218"/>
          </a:xfrm>
          <a:prstGeom prst="roundRect">
            <a:avLst/>
          </a:prstGeom>
          <a:solidFill>
            <a:schemeClr val="bg1"/>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lIns="0" tIns="0" rIns="0" bIns="0"/>
          <a:lstStyle>
            <a:lvl1pPr>
              <a:defRPr>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A85DE2D5-BD26-9A50-8AEC-BEA2660BC7F9}"/>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7B1B955B-9B45-7A23-CD58-DA357F3E1C27}"/>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7" name="Text Placeholder 16">
            <a:extLst>
              <a:ext uri="{FF2B5EF4-FFF2-40B4-BE49-F238E27FC236}">
                <a16:creationId xmlns:a16="http://schemas.microsoft.com/office/drawing/2014/main" id="{1847DF52-0319-FC17-B2D5-D9A7D0F9B264}"/>
              </a:ext>
            </a:extLst>
          </p:cNvPr>
          <p:cNvSpPr>
            <a:spLocks noGrp="1"/>
          </p:cNvSpPr>
          <p:nvPr>
            <p:ph type="body" sz="quarter" idx="12" hasCustomPrompt="1"/>
          </p:nvPr>
        </p:nvSpPr>
        <p:spPr>
          <a:xfrm>
            <a:off x="948418" y="2243836"/>
            <a:ext cx="2137483" cy="604506"/>
          </a:xfrm>
        </p:spPr>
        <p:txBody>
          <a:bodyPr anchor="ctr" anchorCtr="0">
            <a:noAutofit/>
          </a:bodyPr>
          <a:lstStyle>
            <a:lvl1pPr marL="0" indent="0">
              <a:buNone/>
              <a:defRPr sz="1800">
                <a:solidFill>
                  <a:schemeClr val="accent2"/>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1</a:t>
            </a:r>
          </a:p>
        </p:txBody>
      </p:sp>
      <p:sp>
        <p:nvSpPr>
          <p:cNvPr id="22" name="Text Placeholder 21">
            <a:extLst>
              <a:ext uri="{FF2B5EF4-FFF2-40B4-BE49-F238E27FC236}">
                <a16:creationId xmlns:a16="http://schemas.microsoft.com/office/drawing/2014/main" id="{EA80BD07-7469-4F6A-2E82-4D9216F0B61C}"/>
              </a:ext>
            </a:extLst>
          </p:cNvPr>
          <p:cNvSpPr>
            <a:spLocks noGrp="1"/>
          </p:cNvSpPr>
          <p:nvPr>
            <p:ph type="body" sz="quarter" idx="15"/>
          </p:nvPr>
        </p:nvSpPr>
        <p:spPr>
          <a:xfrm>
            <a:off x="948221" y="3082163"/>
            <a:ext cx="2137679" cy="2495355"/>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ounded Rectangle 31">
            <a:extLst>
              <a:ext uri="{FF2B5EF4-FFF2-40B4-BE49-F238E27FC236}">
                <a16:creationId xmlns:a16="http://schemas.microsoft.com/office/drawing/2014/main" id="{CF6B98FA-CD33-19A7-9EFF-CE0E9C62E2FA}"/>
              </a:ext>
            </a:extLst>
          </p:cNvPr>
          <p:cNvSpPr/>
          <p:nvPr userDrawn="1"/>
        </p:nvSpPr>
        <p:spPr>
          <a:xfrm rot="10800000">
            <a:off x="3459715" y="1956124"/>
            <a:ext cx="2547418" cy="3842796"/>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C2F31FE1-FA80-18FD-5A6A-D3A2DFFD9B64}"/>
              </a:ext>
            </a:extLst>
          </p:cNvPr>
          <p:cNvSpPr/>
          <p:nvPr userDrawn="1"/>
        </p:nvSpPr>
        <p:spPr>
          <a:xfrm>
            <a:off x="3605911" y="2089131"/>
            <a:ext cx="2274028" cy="889218"/>
          </a:xfrm>
          <a:prstGeom prst="roundRect">
            <a:avLst/>
          </a:prstGeom>
          <a:solidFill>
            <a:schemeClr val="bg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6">
            <a:extLst>
              <a:ext uri="{FF2B5EF4-FFF2-40B4-BE49-F238E27FC236}">
                <a16:creationId xmlns:a16="http://schemas.microsoft.com/office/drawing/2014/main" id="{347D6EF6-B8C1-3BC0-EBA4-EFF81077E93B}"/>
              </a:ext>
            </a:extLst>
          </p:cNvPr>
          <p:cNvSpPr>
            <a:spLocks noGrp="1"/>
          </p:cNvSpPr>
          <p:nvPr>
            <p:ph type="body" sz="quarter" idx="16" hasCustomPrompt="1"/>
          </p:nvPr>
        </p:nvSpPr>
        <p:spPr>
          <a:xfrm>
            <a:off x="3680735" y="2243836"/>
            <a:ext cx="2137483" cy="604506"/>
          </a:xfrm>
        </p:spPr>
        <p:txBody>
          <a:bodyPr anchor="ctr" anchorCtr="0">
            <a:noAutofit/>
          </a:bodyPr>
          <a:lstStyle>
            <a:lvl1pPr marL="0" indent="0">
              <a:buNone/>
              <a:defRPr sz="1800">
                <a:solidFill>
                  <a:schemeClr val="accent1"/>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2</a:t>
            </a:r>
          </a:p>
        </p:txBody>
      </p:sp>
      <p:sp>
        <p:nvSpPr>
          <p:cNvPr id="35" name="Text Placeholder 21">
            <a:extLst>
              <a:ext uri="{FF2B5EF4-FFF2-40B4-BE49-F238E27FC236}">
                <a16:creationId xmlns:a16="http://schemas.microsoft.com/office/drawing/2014/main" id="{43179454-588D-81FC-2A55-FF68ED37C829}"/>
              </a:ext>
            </a:extLst>
          </p:cNvPr>
          <p:cNvSpPr>
            <a:spLocks noGrp="1"/>
          </p:cNvSpPr>
          <p:nvPr>
            <p:ph type="body" sz="quarter" idx="17"/>
          </p:nvPr>
        </p:nvSpPr>
        <p:spPr>
          <a:xfrm>
            <a:off x="3680538" y="3082163"/>
            <a:ext cx="2137679" cy="2495355"/>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Rounded Rectangle 35">
            <a:extLst>
              <a:ext uri="{FF2B5EF4-FFF2-40B4-BE49-F238E27FC236}">
                <a16:creationId xmlns:a16="http://schemas.microsoft.com/office/drawing/2014/main" id="{03EB2AAD-F743-A261-CB94-FC446EBBD471}"/>
              </a:ext>
            </a:extLst>
          </p:cNvPr>
          <p:cNvSpPr/>
          <p:nvPr userDrawn="1"/>
        </p:nvSpPr>
        <p:spPr>
          <a:xfrm rot="10800000">
            <a:off x="6184869" y="1956124"/>
            <a:ext cx="2547418" cy="3842796"/>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0C72B28E-F5C8-73A9-0299-7CEA64A719CA}"/>
              </a:ext>
            </a:extLst>
          </p:cNvPr>
          <p:cNvSpPr/>
          <p:nvPr userDrawn="1"/>
        </p:nvSpPr>
        <p:spPr>
          <a:xfrm>
            <a:off x="6330502" y="2089131"/>
            <a:ext cx="2274028" cy="889218"/>
          </a:xfrm>
          <a:prstGeom prst="roundRect">
            <a:avLst/>
          </a:prstGeom>
          <a:solidFill>
            <a:schemeClr val="bg1"/>
          </a:solid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16">
            <a:extLst>
              <a:ext uri="{FF2B5EF4-FFF2-40B4-BE49-F238E27FC236}">
                <a16:creationId xmlns:a16="http://schemas.microsoft.com/office/drawing/2014/main" id="{8EAA2A1E-BE37-5A1E-136B-BAB95D455401}"/>
              </a:ext>
            </a:extLst>
          </p:cNvPr>
          <p:cNvSpPr>
            <a:spLocks noGrp="1"/>
          </p:cNvSpPr>
          <p:nvPr>
            <p:ph type="body" sz="quarter" idx="18" hasCustomPrompt="1"/>
          </p:nvPr>
        </p:nvSpPr>
        <p:spPr>
          <a:xfrm>
            <a:off x="6405326" y="2243836"/>
            <a:ext cx="2137483" cy="604506"/>
          </a:xfrm>
        </p:spPr>
        <p:txBody>
          <a:bodyPr anchor="ctr" anchorCtr="0">
            <a:noAutofit/>
          </a:bodyPr>
          <a:lstStyle>
            <a:lvl1pPr marL="0" indent="0">
              <a:buNone/>
              <a:defRPr sz="1800">
                <a:solidFill>
                  <a:schemeClr val="accent4"/>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3</a:t>
            </a:r>
          </a:p>
        </p:txBody>
      </p:sp>
      <p:sp>
        <p:nvSpPr>
          <p:cNvPr id="39" name="Text Placeholder 21">
            <a:extLst>
              <a:ext uri="{FF2B5EF4-FFF2-40B4-BE49-F238E27FC236}">
                <a16:creationId xmlns:a16="http://schemas.microsoft.com/office/drawing/2014/main" id="{52DFA572-5195-BCC7-6243-744B01BDC38B}"/>
              </a:ext>
            </a:extLst>
          </p:cNvPr>
          <p:cNvSpPr>
            <a:spLocks noGrp="1"/>
          </p:cNvSpPr>
          <p:nvPr>
            <p:ph type="body" sz="quarter" idx="19"/>
          </p:nvPr>
        </p:nvSpPr>
        <p:spPr>
          <a:xfrm>
            <a:off x="6405129" y="3082163"/>
            <a:ext cx="2137679" cy="2495355"/>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ounded Rectangle 1">
            <a:extLst>
              <a:ext uri="{FF2B5EF4-FFF2-40B4-BE49-F238E27FC236}">
                <a16:creationId xmlns:a16="http://schemas.microsoft.com/office/drawing/2014/main" id="{57AA6CC5-6E18-7065-DE29-4BA8FA78CB4D}"/>
              </a:ext>
            </a:extLst>
          </p:cNvPr>
          <p:cNvSpPr/>
          <p:nvPr userDrawn="1"/>
        </p:nvSpPr>
        <p:spPr>
          <a:xfrm rot="10800000">
            <a:off x="8910023" y="1956124"/>
            <a:ext cx="2547418" cy="3842796"/>
          </a:xfrm>
          <a:prstGeom prst="roundRect">
            <a:avLst>
              <a:gd name="adj" fmla="val 6373"/>
            </a:avLst>
          </a:prstGeom>
          <a:solidFill>
            <a:schemeClr val="bg1"/>
          </a:solidFill>
          <a:ln w="19050" cap="rnd">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4D643D71-D0E4-8FA0-A3FF-20BCD32757DF}"/>
              </a:ext>
            </a:extLst>
          </p:cNvPr>
          <p:cNvSpPr/>
          <p:nvPr userDrawn="1"/>
        </p:nvSpPr>
        <p:spPr>
          <a:xfrm>
            <a:off x="9055169" y="2089131"/>
            <a:ext cx="2274028" cy="889218"/>
          </a:xfrm>
          <a:prstGeom prst="roundRect">
            <a:avLst/>
          </a:prstGeom>
          <a:solidFill>
            <a:schemeClr val="bg1"/>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6">
            <a:extLst>
              <a:ext uri="{FF2B5EF4-FFF2-40B4-BE49-F238E27FC236}">
                <a16:creationId xmlns:a16="http://schemas.microsoft.com/office/drawing/2014/main" id="{E68632E6-9608-BF51-9F31-08004BEC9A02}"/>
              </a:ext>
            </a:extLst>
          </p:cNvPr>
          <p:cNvSpPr>
            <a:spLocks noGrp="1"/>
          </p:cNvSpPr>
          <p:nvPr>
            <p:ph type="body" sz="quarter" idx="20" hasCustomPrompt="1"/>
          </p:nvPr>
        </p:nvSpPr>
        <p:spPr>
          <a:xfrm>
            <a:off x="9129993" y="2243836"/>
            <a:ext cx="2137483" cy="604506"/>
          </a:xfrm>
        </p:spPr>
        <p:txBody>
          <a:bodyPr anchor="ctr" anchorCtr="0">
            <a:noAutofit/>
          </a:bodyPr>
          <a:lstStyle>
            <a:lvl1pPr marL="0" indent="0">
              <a:buNone/>
              <a:defRPr sz="1800">
                <a:solidFill>
                  <a:schemeClr val="accent5"/>
                </a:solidFill>
                <a:latin typeface="+mj-lt"/>
              </a:defRPr>
            </a:lvl1pPr>
            <a:lvl2pPr marL="271462" indent="0">
              <a:buNone/>
              <a:defRPr sz="1600"/>
            </a:lvl2pPr>
            <a:lvl3pPr marL="493712" indent="0">
              <a:buNone/>
              <a:defRPr sz="1600"/>
            </a:lvl3pPr>
            <a:lvl4pPr marL="715963" indent="0">
              <a:buNone/>
              <a:defRPr sz="1600"/>
            </a:lvl4pPr>
            <a:lvl5pPr marL="936625" indent="0">
              <a:buNone/>
              <a:defRPr sz="1600"/>
            </a:lvl5pPr>
          </a:lstStyle>
          <a:p>
            <a:pPr lvl="0"/>
            <a:r>
              <a:rPr lang="en-US"/>
              <a:t>Item 4</a:t>
            </a:r>
          </a:p>
        </p:txBody>
      </p:sp>
      <p:sp>
        <p:nvSpPr>
          <p:cNvPr id="8" name="Text Placeholder 21">
            <a:extLst>
              <a:ext uri="{FF2B5EF4-FFF2-40B4-BE49-F238E27FC236}">
                <a16:creationId xmlns:a16="http://schemas.microsoft.com/office/drawing/2014/main" id="{7359F489-B01C-3902-2F61-1178E0906B69}"/>
              </a:ext>
            </a:extLst>
          </p:cNvPr>
          <p:cNvSpPr>
            <a:spLocks noGrp="1"/>
          </p:cNvSpPr>
          <p:nvPr>
            <p:ph type="body" sz="quarter" idx="21"/>
          </p:nvPr>
        </p:nvSpPr>
        <p:spPr>
          <a:xfrm>
            <a:off x="9129796" y="3082163"/>
            <a:ext cx="2137679" cy="2495355"/>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2387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up – Text">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43EC7334-A47C-3251-DF3A-4913BCB5805B}"/>
              </a:ext>
            </a:extLst>
          </p:cNvPr>
          <p:cNvSpPr>
            <a:spLocks noGrp="1"/>
          </p:cNvSpPr>
          <p:nvPr>
            <p:ph type="ftr" sz="quarter" idx="35"/>
          </p:nvPr>
        </p:nvSpPr>
        <p:spPr/>
        <p:txBody>
          <a:bodyPr/>
          <a:lstStyle/>
          <a:p>
            <a:endParaRPr lang="en-US"/>
          </a:p>
        </p:txBody>
      </p:sp>
      <p:sp>
        <p:nvSpPr>
          <p:cNvPr id="6" name="Slide Number Placeholder 5">
            <a:extLst>
              <a:ext uri="{FF2B5EF4-FFF2-40B4-BE49-F238E27FC236}">
                <a16:creationId xmlns:a16="http://schemas.microsoft.com/office/drawing/2014/main" id="{3EACF21A-A3F6-4777-24B6-074F470BC305}"/>
              </a:ext>
            </a:extLst>
          </p:cNvPr>
          <p:cNvSpPr>
            <a:spLocks noGrp="1"/>
          </p:cNvSpPr>
          <p:nvPr>
            <p:ph type="sldNum" sz="quarter" idx="36"/>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14019747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F0FDF-E885-E751-27CC-38784F693844}"/>
              </a:ext>
            </a:extLst>
          </p:cNvPr>
          <p:cNvSpPr>
            <a:spLocks noGrp="1"/>
          </p:cNvSpPr>
          <p:nvPr>
            <p:ph type="title"/>
          </p:nvPr>
        </p:nvSpPr>
        <p:spPr>
          <a:xfrm>
            <a:off x="563879" y="802184"/>
            <a:ext cx="4899371" cy="2438843"/>
          </a:xfrm>
        </p:spPr>
        <p:txBody>
          <a:bodyPr/>
          <a:lstStyle>
            <a:lvl1pPr>
              <a:defRPr>
                <a:solidFill>
                  <a:schemeClr val="tx2"/>
                </a:solidFill>
              </a:defRPr>
            </a:lvl1pPr>
          </a:lstStyle>
          <a:p>
            <a:r>
              <a:rPr lang="en-US"/>
              <a:t>Click to edit Master title style</a:t>
            </a:r>
          </a:p>
        </p:txBody>
      </p:sp>
      <p:sp>
        <p:nvSpPr>
          <p:cNvPr id="5" name="Rectangle 4">
            <a:extLst>
              <a:ext uri="{FF2B5EF4-FFF2-40B4-BE49-F238E27FC236}">
                <a16:creationId xmlns:a16="http://schemas.microsoft.com/office/drawing/2014/main" id="{E4CEE93F-AF6D-6E35-86B1-82AD87B97B18}"/>
              </a:ext>
            </a:extLst>
          </p:cNvPr>
          <p:cNvSpPr/>
          <p:nvPr userDrawn="1"/>
        </p:nvSpPr>
        <p:spPr bwMode="auto">
          <a:xfrm>
            <a:off x="6095999" y="0"/>
            <a:ext cx="609600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Rectangle: Rounded Corners 27">
            <a:extLst>
              <a:ext uri="{FF2B5EF4-FFF2-40B4-BE49-F238E27FC236}">
                <a16:creationId xmlns:a16="http://schemas.microsoft.com/office/drawing/2014/main" id="{41141538-F799-AE55-832D-A2E4988EC35B}"/>
              </a:ext>
              <a:ext uri="{C183D7F6-B498-43B3-948B-1728B52AA6E4}">
                <adec:decorative xmlns:adec="http://schemas.microsoft.com/office/drawing/2017/decorative" val="1"/>
              </a:ext>
            </a:extLst>
          </p:cNvPr>
          <p:cNvSpPr>
            <a:spLocks/>
          </p:cNvSpPr>
          <p:nvPr userDrawn="1"/>
        </p:nvSpPr>
        <p:spPr bwMode="auto">
          <a:xfrm>
            <a:off x="6545482" y="533481"/>
            <a:ext cx="5197034" cy="5791039"/>
          </a:xfrm>
          <a:prstGeom prst="roundRect">
            <a:avLst>
              <a:gd name="adj" fmla="val 2547"/>
            </a:avLst>
          </a:prstGeom>
          <a:solidFill>
            <a:srgbClr val="FFFFFF">
              <a:alpha val="7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932472" fontAlgn="base">
              <a:spcBef>
                <a:spcPct val="0"/>
              </a:spcBef>
            </a:pPr>
            <a:endParaRPr lang="en-US" sz="1400">
              <a:solidFill>
                <a:schemeClr val="tx1"/>
              </a:solidFill>
              <a:latin typeface="Segoe Sans Display Semibold" pitchFamily="2" charset="0"/>
              <a:cs typeface="Segoe Sans Display Semibold" pitchFamily="2" charset="0"/>
            </a:endParaRPr>
          </a:p>
        </p:txBody>
      </p:sp>
      <p:sp>
        <p:nvSpPr>
          <p:cNvPr id="15" name="Rectangle: Rounded Corners 16">
            <a:extLst>
              <a:ext uri="{FF2B5EF4-FFF2-40B4-BE49-F238E27FC236}">
                <a16:creationId xmlns:a16="http://schemas.microsoft.com/office/drawing/2014/main" id="{C149070F-A66D-5E2E-3244-7C55BBC30870}"/>
              </a:ext>
              <a:ext uri="{C183D7F6-B498-43B3-948B-1728B52AA6E4}">
                <adec:decorative xmlns:adec="http://schemas.microsoft.com/office/drawing/2017/decorative" val="1"/>
              </a:ext>
            </a:extLst>
          </p:cNvPr>
          <p:cNvSpPr>
            <a:spLocks/>
          </p:cNvSpPr>
          <p:nvPr userDrawn="1"/>
        </p:nvSpPr>
        <p:spPr bwMode="auto">
          <a:xfrm>
            <a:off x="6709747" y="714737"/>
            <a:ext cx="4868505" cy="5428527"/>
          </a:xfrm>
          <a:prstGeom prst="roundRect">
            <a:avLst>
              <a:gd name="adj" fmla="val 2547"/>
            </a:avLst>
          </a:prstGeom>
          <a:solidFill>
            <a:srgbClr val="FFFFFF">
              <a:alpha val="94098"/>
            </a:srgbClr>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400">
              <a:spcAft>
                <a:spcPts val="800"/>
              </a:spcAft>
            </a:pPr>
            <a:endParaRPr lang="en-US" sz="1400">
              <a:solidFill>
                <a:schemeClr val="bg2"/>
              </a:solidFill>
              <a:cs typeface="Segoe UI" pitchFamily="34" charset="0"/>
            </a:endParaRPr>
          </a:p>
        </p:txBody>
      </p:sp>
      <p:sp>
        <p:nvSpPr>
          <p:cNvPr id="9" name="Text Placeholder 8">
            <a:extLst>
              <a:ext uri="{FF2B5EF4-FFF2-40B4-BE49-F238E27FC236}">
                <a16:creationId xmlns:a16="http://schemas.microsoft.com/office/drawing/2014/main" id="{8F9C9932-B5B4-77E0-4A68-C00D19710860}"/>
              </a:ext>
            </a:extLst>
          </p:cNvPr>
          <p:cNvSpPr>
            <a:spLocks noGrp="1"/>
          </p:cNvSpPr>
          <p:nvPr>
            <p:ph type="body" sz="quarter" idx="12"/>
          </p:nvPr>
        </p:nvSpPr>
        <p:spPr>
          <a:xfrm>
            <a:off x="6944810" y="983848"/>
            <a:ext cx="4386805" cy="49237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E6D5E03D-ADC2-B30D-77E9-A22875DE935A}"/>
              </a:ext>
            </a:extLst>
          </p:cNvPr>
          <p:cNvSpPr>
            <a:spLocks noGrp="1"/>
          </p:cNvSpPr>
          <p:nvPr>
            <p:ph type="body" sz="quarter" idx="13"/>
          </p:nvPr>
        </p:nvSpPr>
        <p:spPr>
          <a:xfrm>
            <a:off x="563562" y="3616972"/>
            <a:ext cx="4899371" cy="22906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286BB629-9484-000A-5559-96655730EECE}"/>
              </a:ext>
            </a:extLst>
          </p:cNvPr>
          <p:cNvSpPr>
            <a:spLocks noGrp="1"/>
          </p:cNvSpPr>
          <p:nvPr>
            <p:ph type="ftr" sz="quarter" idx="14"/>
          </p:nvPr>
        </p:nvSpPr>
        <p:spPr/>
        <p:txBody>
          <a:bodyPr/>
          <a:lstStyle/>
          <a:p>
            <a:endParaRPr lang="en-US"/>
          </a:p>
        </p:txBody>
      </p:sp>
      <p:sp>
        <p:nvSpPr>
          <p:cNvPr id="4" name="Slide Number Placeholder 3">
            <a:extLst>
              <a:ext uri="{FF2B5EF4-FFF2-40B4-BE49-F238E27FC236}">
                <a16:creationId xmlns:a16="http://schemas.microsoft.com/office/drawing/2014/main" id="{F714C493-AD31-D319-4ED1-0B65DB3D79CC}"/>
              </a:ext>
            </a:extLst>
          </p:cNvPr>
          <p:cNvSpPr>
            <a:spLocks noGrp="1"/>
          </p:cNvSpPr>
          <p:nvPr>
            <p:ph type="sldNum" sz="quarter" idx="1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6488598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0/50 Lef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98CCE0D-919B-04EB-24FF-E7497364C7CC}"/>
              </a:ext>
            </a:extLst>
          </p:cNvPr>
          <p:cNvSpPr/>
          <p:nvPr userDrawn="1"/>
        </p:nvSpPr>
        <p:spPr bwMode="auto">
          <a:xfrm>
            <a:off x="2833" y="-1"/>
            <a:ext cx="609600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Rectangle: Rounded Corners 27">
            <a:extLst>
              <a:ext uri="{FF2B5EF4-FFF2-40B4-BE49-F238E27FC236}">
                <a16:creationId xmlns:a16="http://schemas.microsoft.com/office/drawing/2014/main" id="{20C67932-7B43-4EAB-C81F-BCD7A729D65F}"/>
              </a:ext>
              <a:ext uri="{C183D7F6-B498-43B3-948B-1728B52AA6E4}">
                <adec:decorative xmlns:adec="http://schemas.microsoft.com/office/drawing/2017/decorative" val="1"/>
              </a:ext>
            </a:extLst>
          </p:cNvPr>
          <p:cNvSpPr>
            <a:spLocks/>
          </p:cNvSpPr>
          <p:nvPr userDrawn="1"/>
        </p:nvSpPr>
        <p:spPr bwMode="auto">
          <a:xfrm>
            <a:off x="452316" y="533480"/>
            <a:ext cx="5197034" cy="5791039"/>
          </a:xfrm>
          <a:prstGeom prst="roundRect">
            <a:avLst>
              <a:gd name="adj" fmla="val 2547"/>
            </a:avLst>
          </a:prstGeom>
          <a:solidFill>
            <a:srgbClr val="FFFFFF">
              <a:alpha val="7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932472" fontAlgn="base">
              <a:spcBef>
                <a:spcPct val="0"/>
              </a:spcBef>
            </a:pPr>
            <a:endParaRPr lang="en-US" sz="1400">
              <a:solidFill>
                <a:schemeClr val="tx1"/>
              </a:solidFill>
              <a:latin typeface="Segoe Sans Display Semibold" pitchFamily="2" charset="0"/>
              <a:cs typeface="Segoe Sans Display Semibold" pitchFamily="2" charset="0"/>
            </a:endParaRPr>
          </a:p>
        </p:txBody>
      </p:sp>
      <p:sp>
        <p:nvSpPr>
          <p:cNvPr id="15" name="Rectangle: Rounded Corners 16">
            <a:extLst>
              <a:ext uri="{FF2B5EF4-FFF2-40B4-BE49-F238E27FC236}">
                <a16:creationId xmlns:a16="http://schemas.microsoft.com/office/drawing/2014/main" id="{E0EE0EE7-0EF6-0C19-77E4-E97851565C48}"/>
              </a:ext>
              <a:ext uri="{C183D7F6-B498-43B3-948B-1728B52AA6E4}">
                <adec:decorative xmlns:adec="http://schemas.microsoft.com/office/drawing/2017/decorative" val="1"/>
              </a:ext>
            </a:extLst>
          </p:cNvPr>
          <p:cNvSpPr>
            <a:spLocks/>
          </p:cNvSpPr>
          <p:nvPr userDrawn="1"/>
        </p:nvSpPr>
        <p:spPr bwMode="auto">
          <a:xfrm>
            <a:off x="616581" y="714736"/>
            <a:ext cx="4868505" cy="5428527"/>
          </a:xfrm>
          <a:prstGeom prst="roundRect">
            <a:avLst>
              <a:gd name="adj" fmla="val 2547"/>
            </a:avLst>
          </a:prstGeom>
          <a:solidFill>
            <a:srgbClr val="FFFFFF">
              <a:alpha val="94098"/>
            </a:srgbClr>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400">
              <a:spcAft>
                <a:spcPts val="800"/>
              </a:spcAft>
            </a:pPr>
            <a:endParaRPr lang="en-US" sz="1400">
              <a:solidFill>
                <a:schemeClr val="bg2"/>
              </a:solidFill>
              <a:cs typeface="Segoe UI" pitchFamily="34" charset="0"/>
            </a:endParaRPr>
          </a:p>
        </p:txBody>
      </p:sp>
      <p:sp>
        <p:nvSpPr>
          <p:cNvPr id="9" name="Text Placeholder 8">
            <a:extLst>
              <a:ext uri="{FF2B5EF4-FFF2-40B4-BE49-F238E27FC236}">
                <a16:creationId xmlns:a16="http://schemas.microsoft.com/office/drawing/2014/main" id="{8F9C9932-B5B4-77E0-4A68-C00D19710860}"/>
              </a:ext>
            </a:extLst>
          </p:cNvPr>
          <p:cNvSpPr>
            <a:spLocks noGrp="1"/>
          </p:cNvSpPr>
          <p:nvPr>
            <p:ph type="body" sz="quarter" idx="12"/>
          </p:nvPr>
        </p:nvSpPr>
        <p:spPr>
          <a:xfrm>
            <a:off x="833377" y="960699"/>
            <a:ext cx="4409955" cy="49519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a:extLst>
              <a:ext uri="{FF2B5EF4-FFF2-40B4-BE49-F238E27FC236}">
                <a16:creationId xmlns:a16="http://schemas.microsoft.com/office/drawing/2014/main" id="{E5B4D387-6766-02A6-1E9E-7555880F4E99}"/>
              </a:ext>
            </a:extLst>
          </p:cNvPr>
          <p:cNvSpPr>
            <a:spLocks noGrp="1"/>
          </p:cNvSpPr>
          <p:nvPr>
            <p:ph type="title"/>
          </p:nvPr>
        </p:nvSpPr>
        <p:spPr>
          <a:xfrm>
            <a:off x="6547391" y="807201"/>
            <a:ext cx="5028028" cy="2438843"/>
          </a:xfrm>
        </p:spPr>
        <p:txBody>
          <a:bodyPr/>
          <a:lstStyle/>
          <a:p>
            <a:r>
              <a:rPr lang="en-US"/>
              <a:t>Click to edit Master title style</a:t>
            </a:r>
          </a:p>
        </p:txBody>
      </p:sp>
      <p:sp>
        <p:nvSpPr>
          <p:cNvPr id="4" name="Text Placeholder 10">
            <a:extLst>
              <a:ext uri="{FF2B5EF4-FFF2-40B4-BE49-F238E27FC236}">
                <a16:creationId xmlns:a16="http://schemas.microsoft.com/office/drawing/2014/main" id="{A9D7E396-2A19-AC73-C944-C5AFA5D2DA84}"/>
              </a:ext>
            </a:extLst>
          </p:cNvPr>
          <p:cNvSpPr>
            <a:spLocks noGrp="1"/>
          </p:cNvSpPr>
          <p:nvPr>
            <p:ph type="body" sz="quarter" idx="13"/>
          </p:nvPr>
        </p:nvSpPr>
        <p:spPr>
          <a:xfrm>
            <a:off x="6547074" y="3621989"/>
            <a:ext cx="5028028" cy="22906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965ACFE-0409-52E6-D94E-C9EA16698B7F}"/>
              </a:ext>
            </a:extLst>
          </p:cNvPr>
          <p:cNvSpPr>
            <a:spLocks noGrp="1"/>
          </p:cNvSpPr>
          <p:nvPr>
            <p:ph type="ftr" sz="quarter" idx="14"/>
          </p:nvPr>
        </p:nvSpPr>
        <p:spPr/>
        <p:txBody>
          <a:bodyPr/>
          <a:lstStyle>
            <a:lvl1pPr>
              <a:defRPr>
                <a:solidFill>
                  <a:schemeClr val="bg1"/>
                </a:solidFill>
              </a:defRPr>
            </a:lvl1pPr>
          </a:lstStyle>
          <a:p>
            <a:endParaRPr lang="en-US"/>
          </a:p>
        </p:txBody>
      </p:sp>
      <p:sp>
        <p:nvSpPr>
          <p:cNvPr id="7" name="Slide Number Placeholder 6">
            <a:extLst>
              <a:ext uri="{FF2B5EF4-FFF2-40B4-BE49-F238E27FC236}">
                <a16:creationId xmlns:a16="http://schemas.microsoft.com/office/drawing/2014/main" id="{DFFCE2BD-122B-6CB9-F2E1-F953C6B5560F}"/>
              </a:ext>
            </a:extLst>
          </p:cNvPr>
          <p:cNvSpPr>
            <a:spLocks noGrp="1"/>
          </p:cNvSpPr>
          <p:nvPr>
            <p:ph type="sldNum" sz="quarter" idx="15"/>
          </p:nvPr>
        </p:nvSpPr>
        <p:spPr/>
        <p:txBody>
          <a:bodyPr/>
          <a:lstStyle>
            <a:lvl1pPr>
              <a:defRPr>
                <a:solidFill>
                  <a:schemeClr val="bg1"/>
                </a:solidFill>
              </a:defRPr>
            </a:lvl1pPr>
          </a:lstStyle>
          <a:p>
            <a:fld id="{B1356FBF-028C-F74E-A7B4-9B8ED246DD1B}" type="slidenum">
              <a:rPr lang="en-US" smtClean="0"/>
              <a:pPr/>
              <a:t>‹#›</a:t>
            </a:fld>
            <a:endParaRPr lang="en-US"/>
          </a:p>
        </p:txBody>
      </p:sp>
    </p:spTree>
    <p:extLst>
      <p:ext uri="{BB962C8B-B14F-4D97-AF65-F5344CB8AC3E}">
        <p14:creationId xmlns:p14="http://schemas.microsoft.com/office/powerpoint/2010/main" val="18236075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lor Block Left Blu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B4D387-6766-02A6-1E9E-7555880F4E99}"/>
              </a:ext>
            </a:extLst>
          </p:cNvPr>
          <p:cNvSpPr>
            <a:spLocks noGrp="1"/>
          </p:cNvSpPr>
          <p:nvPr>
            <p:ph type="title"/>
          </p:nvPr>
        </p:nvSpPr>
        <p:spPr>
          <a:xfrm>
            <a:off x="5359078" y="807201"/>
            <a:ext cx="6216341" cy="2438843"/>
          </a:xfrm>
        </p:spPr>
        <p:txBody>
          <a:bodyPr/>
          <a:lstStyle/>
          <a:p>
            <a:r>
              <a:rPr lang="en-US"/>
              <a:t>Click to edit Master title style</a:t>
            </a:r>
          </a:p>
        </p:txBody>
      </p:sp>
      <p:sp>
        <p:nvSpPr>
          <p:cNvPr id="4" name="Text Placeholder 10">
            <a:extLst>
              <a:ext uri="{FF2B5EF4-FFF2-40B4-BE49-F238E27FC236}">
                <a16:creationId xmlns:a16="http://schemas.microsoft.com/office/drawing/2014/main" id="{A9D7E396-2A19-AC73-C944-C5AFA5D2DA84}"/>
              </a:ext>
            </a:extLst>
          </p:cNvPr>
          <p:cNvSpPr>
            <a:spLocks noGrp="1"/>
          </p:cNvSpPr>
          <p:nvPr>
            <p:ph type="body" sz="quarter" idx="13"/>
          </p:nvPr>
        </p:nvSpPr>
        <p:spPr>
          <a:xfrm>
            <a:off x="5358761" y="3621989"/>
            <a:ext cx="6216341" cy="22906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B0CF9DC3-A7B1-081E-87CD-FD3C6985298D}"/>
              </a:ext>
            </a:extLst>
          </p:cNvPr>
          <p:cNvSpPr/>
          <p:nvPr userDrawn="1"/>
        </p:nvSpPr>
        <p:spPr>
          <a:xfrm flipV="1">
            <a:off x="0" y="-5"/>
            <a:ext cx="4594302" cy="6858004"/>
          </a:xfrm>
          <a:prstGeom prst="rect">
            <a:avLst/>
          </a:prstGeom>
          <a:solidFill>
            <a:schemeClr val="accent1"/>
          </a:solidFill>
          <a:ln w="3175">
            <a:noFill/>
          </a:ln>
          <a:effectLst>
            <a:outerShdw blurRad="127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11" name="Text Placeholder 10">
            <a:extLst>
              <a:ext uri="{FF2B5EF4-FFF2-40B4-BE49-F238E27FC236}">
                <a16:creationId xmlns:a16="http://schemas.microsoft.com/office/drawing/2014/main" id="{FE51C997-B199-0C3F-FF10-25373E4DE01E}"/>
              </a:ext>
            </a:extLst>
          </p:cNvPr>
          <p:cNvSpPr>
            <a:spLocks noGrp="1"/>
          </p:cNvSpPr>
          <p:nvPr>
            <p:ph type="body" sz="quarter" idx="14"/>
          </p:nvPr>
        </p:nvSpPr>
        <p:spPr>
          <a:xfrm>
            <a:off x="439738" y="807201"/>
            <a:ext cx="3657600" cy="1721270"/>
          </a:xfrm>
        </p:spPr>
        <p:txBody>
          <a:bodyPr>
            <a:noAutofit/>
          </a:bodyPr>
          <a:lstStyle>
            <a:lvl1pPr marL="0" indent="0">
              <a:buNone/>
              <a:defRPr sz="3600">
                <a:solidFill>
                  <a:schemeClr val="bg1"/>
                </a:solidFill>
                <a:latin typeface="+mj-lt"/>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12" name="Text Placeholder 10">
            <a:extLst>
              <a:ext uri="{FF2B5EF4-FFF2-40B4-BE49-F238E27FC236}">
                <a16:creationId xmlns:a16="http://schemas.microsoft.com/office/drawing/2014/main" id="{936FCC2F-6089-5A2A-9307-11B0CFAFC53E}"/>
              </a:ext>
            </a:extLst>
          </p:cNvPr>
          <p:cNvSpPr>
            <a:spLocks noGrp="1"/>
          </p:cNvSpPr>
          <p:nvPr>
            <p:ph type="body" sz="quarter" idx="15"/>
          </p:nvPr>
        </p:nvSpPr>
        <p:spPr>
          <a:xfrm>
            <a:off x="439738" y="2905246"/>
            <a:ext cx="3657600" cy="3007411"/>
          </a:xfrm>
        </p:spPr>
        <p:txBody>
          <a:bodyPr>
            <a:noAutofit/>
          </a:bodyPr>
          <a:lstStyle>
            <a:lvl1pPr marL="0" indent="0">
              <a:buNone/>
              <a:defRPr sz="2400">
                <a:solidFill>
                  <a:schemeClr val="bg1"/>
                </a:solidFill>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13" name="Footer Placeholder 12">
            <a:extLst>
              <a:ext uri="{FF2B5EF4-FFF2-40B4-BE49-F238E27FC236}">
                <a16:creationId xmlns:a16="http://schemas.microsoft.com/office/drawing/2014/main" id="{CBBEF228-3E8D-1A86-390C-1FF47DED035F}"/>
              </a:ext>
            </a:extLst>
          </p:cNvPr>
          <p:cNvSpPr>
            <a:spLocks noGrp="1"/>
          </p:cNvSpPr>
          <p:nvPr>
            <p:ph type="ftr" sz="quarter" idx="16"/>
          </p:nvPr>
        </p:nvSpPr>
        <p:spPr/>
        <p:txBody>
          <a:bodyPr/>
          <a:lstStyle>
            <a:lvl1pPr>
              <a:defRPr>
                <a:solidFill>
                  <a:schemeClr val="bg1"/>
                </a:solidFill>
              </a:defRPr>
            </a:lvl1pPr>
          </a:lstStyle>
          <a:p>
            <a:endParaRPr lang="en-US"/>
          </a:p>
        </p:txBody>
      </p:sp>
      <p:sp>
        <p:nvSpPr>
          <p:cNvPr id="14" name="Slide Number Placeholder 13">
            <a:extLst>
              <a:ext uri="{FF2B5EF4-FFF2-40B4-BE49-F238E27FC236}">
                <a16:creationId xmlns:a16="http://schemas.microsoft.com/office/drawing/2014/main" id="{2C1755A1-8017-C6B0-E590-1BAF58610912}"/>
              </a:ext>
            </a:extLst>
          </p:cNvPr>
          <p:cNvSpPr>
            <a:spLocks noGrp="1"/>
          </p:cNvSpPr>
          <p:nvPr>
            <p:ph type="sldNum" sz="quarter" idx="17"/>
          </p:nvPr>
        </p:nvSpPr>
        <p:spPr/>
        <p:txBody>
          <a:bodyPr/>
          <a:lstStyle>
            <a:lvl1pPr>
              <a:defRPr>
                <a:solidFill>
                  <a:schemeClr val="bg1"/>
                </a:solidFill>
              </a:defRPr>
            </a:lvl1pPr>
          </a:lstStyle>
          <a:p>
            <a:fld id="{B1356FBF-028C-F74E-A7B4-9B8ED246DD1B}" type="slidenum">
              <a:rPr lang="en-US" smtClean="0"/>
              <a:pPr/>
              <a:t>‹#›</a:t>
            </a:fld>
            <a:endParaRPr lang="en-US"/>
          </a:p>
        </p:txBody>
      </p:sp>
    </p:spTree>
    <p:extLst>
      <p:ext uri="{BB962C8B-B14F-4D97-AF65-F5344CB8AC3E}">
        <p14:creationId xmlns:p14="http://schemas.microsoft.com/office/powerpoint/2010/main" val="39645145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Block Left Nav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B4D387-6766-02A6-1E9E-7555880F4E99}"/>
              </a:ext>
            </a:extLst>
          </p:cNvPr>
          <p:cNvSpPr>
            <a:spLocks noGrp="1"/>
          </p:cNvSpPr>
          <p:nvPr>
            <p:ph type="title"/>
          </p:nvPr>
        </p:nvSpPr>
        <p:spPr>
          <a:xfrm>
            <a:off x="5359078" y="807201"/>
            <a:ext cx="6216341" cy="2438843"/>
          </a:xfrm>
        </p:spPr>
        <p:txBody>
          <a:bodyPr/>
          <a:lstStyle/>
          <a:p>
            <a:r>
              <a:rPr lang="en-US"/>
              <a:t>Click to edit Master title style</a:t>
            </a:r>
          </a:p>
        </p:txBody>
      </p:sp>
      <p:sp>
        <p:nvSpPr>
          <p:cNvPr id="4" name="Text Placeholder 10">
            <a:extLst>
              <a:ext uri="{FF2B5EF4-FFF2-40B4-BE49-F238E27FC236}">
                <a16:creationId xmlns:a16="http://schemas.microsoft.com/office/drawing/2014/main" id="{A9D7E396-2A19-AC73-C944-C5AFA5D2DA84}"/>
              </a:ext>
            </a:extLst>
          </p:cNvPr>
          <p:cNvSpPr>
            <a:spLocks noGrp="1"/>
          </p:cNvSpPr>
          <p:nvPr>
            <p:ph type="body" sz="quarter" idx="13"/>
          </p:nvPr>
        </p:nvSpPr>
        <p:spPr>
          <a:xfrm>
            <a:off x="5358761" y="3621989"/>
            <a:ext cx="6216341" cy="22906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B0CF9DC3-A7B1-081E-87CD-FD3C6985298D}"/>
              </a:ext>
            </a:extLst>
          </p:cNvPr>
          <p:cNvSpPr/>
          <p:nvPr userDrawn="1"/>
        </p:nvSpPr>
        <p:spPr>
          <a:xfrm flipV="1">
            <a:off x="0" y="-5"/>
            <a:ext cx="4594302" cy="6858004"/>
          </a:xfrm>
          <a:prstGeom prst="rect">
            <a:avLst/>
          </a:prstGeom>
          <a:solidFill>
            <a:schemeClr val="accent2"/>
          </a:solidFill>
          <a:ln w="3175">
            <a:noFill/>
          </a:ln>
          <a:effectLst>
            <a:outerShdw blurRad="127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11" name="Text Placeholder 10">
            <a:extLst>
              <a:ext uri="{FF2B5EF4-FFF2-40B4-BE49-F238E27FC236}">
                <a16:creationId xmlns:a16="http://schemas.microsoft.com/office/drawing/2014/main" id="{FE51C997-B199-0C3F-FF10-25373E4DE01E}"/>
              </a:ext>
            </a:extLst>
          </p:cNvPr>
          <p:cNvSpPr>
            <a:spLocks noGrp="1"/>
          </p:cNvSpPr>
          <p:nvPr>
            <p:ph type="body" sz="quarter" idx="14"/>
          </p:nvPr>
        </p:nvSpPr>
        <p:spPr>
          <a:xfrm>
            <a:off x="439738" y="807201"/>
            <a:ext cx="3657600" cy="1721270"/>
          </a:xfrm>
        </p:spPr>
        <p:txBody>
          <a:bodyPr>
            <a:noAutofit/>
          </a:bodyPr>
          <a:lstStyle>
            <a:lvl1pPr marL="0" indent="0">
              <a:buNone/>
              <a:defRPr sz="3600">
                <a:solidFill>
                  <a:schemeClr val="bg1"/>
                </a:solidFill>
                <a:latin typeface="+mj-lt"/>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12" name="Text Placeholder 10">
            <a:extLst>
              <a:ext uri="{FF2B5EF4-FFF2-40B4-BE49-F238E27FC236}">
                <a16:creationId xmlns:a16="http://schemas.microsoft.com/office/drawing/2014/main" id="{936FCC2F-6089-5A2A-9307-11B0CFAFC53E}"/>
              </a:ext>
            </a:extLst>
          </p:cNvPr>
          <p:cNvSpPr>
            <a:spLocks noGrp="1"/>
          </p:cNvSpPr>
          <p:nvPr>
            <p:ph type="body" sz="quarter" idx="15"/>
          </p:nvPr>
        </p:nvSpPr>
        <p:spPr>
          <a:xfrm>
            <a:off x="439738" y="2905246"/>
            <a:ext cx="3657600" cy="3007411"/>
          </a:xfrm>
        </p:spPr>
        <p:txBody>
          <a:bodyPr>
            <a:noAutofit/>
          </a:bodyPr>
          <a:lstStyle>
            <a:lvl1pPr marL="0" indent="0">
              <a:buNone/>
              <a:defRPr sz="2400">
                <a:solidFill>
                  <a:schemeClr val="bg1"/>
                </a:solidFill>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13" name="Footer Placeholder 12">
            <a:extLst>
              <a:ext uri="{FF2B5EF4-FFF2-40B4-BE49-F238E27FC236}">
                <a16:creationId xmlns:a16="http://schemas.microsoft.com/office/drawing/2014/main" id="{CBBEF228-3E8D-1A86-390C-1FF47DED035F}"/>
              </a:ext>
            </a:extLst>
          </p:cNvPr>
          <p:cNvSpPr>
            <a:spLocks noGrp="1"/>
          </p:cNvSpPr>
          <p:nvPr>
            <p:ph type="ftr" sz="quarter" idx="16"/>
          </p:nvPr>
        </p:nvSpPr>
        <p:spPr/>
        <p:txBody>
          <a:bodyPr/>
          <a:lstStyle>
            <a:lvl1pPr>
              <a:defRPr>
                <a:solidFill>
                  <a:schemeClr val="bg1"/>
                </a:solidFill>
              </a:defRPr>
            </a:lvl1pPr>
          </a:lstStyle>
          <a:p>
            <a:endParaRPr lang="en-US"/>
          </a:p>
        </p:txBody>
      </p:sp>
      <p:sp>
        <p:nvSpPr>
          <p:cNvPr id="14" name="Slide Number Placeholder 13">
            <a:extLst>
              <a:ext uri="{FF2B5EF4-FFF2-40B4-BE49-F238E27FC236}">
                <a16:creationId xmlns:a16="http://schemas.microsoft.com/office/drawing/2014/main" id="{2C1755A1-8017-C6B0-E590-1BAF58610912}"/>
              </a:ext>
            </a:extLst>
          </p:cNvPr>
          <p:cNvSpPr>
            <a:spLocks noGrp="1"/>
          </p:cNvSpPr>
          <p:nvPr>
            <p:ph type="sldNum" sz="quarter" idx="17"/>
          </p:nvPr>
        </p:nvSpPr>
        <p:spPr/>
        <p:txBody>
          <a:bodyPr/>
          <a:lstStyle>
            <a:lvl1pPr>
              <a:defRPr>
                <a:solidFill>
                  <a:schemeClr val="bg1"/>
                </a:solidFill>
              </a:defRPr>
            </a:lvl1pPr>
          </a:lstStyle>
          <a:p>
            <a:fld id="{B1356FBF-028C-F74E-A7B4-9B8ED246DD1B}" type="slidenum">
              <a:rPr lang="en-US" smtClean="0"/>
              <a:pPr/>
              <a:t>‹#›</a:t>
            </a:fld>
            <a:endParaRPr lang="en-US"/>
          </a:p>
        </p:txBody>
      </p:sp>
    </p:spTree>
    <p:extLst>
      <p:ext uri="{BB962C8B-B14F-4D97-AF65-F5344CB8AC3E}">
        <p14:creationId xmlns:p14="http://schemas.microsoft.com/office/powerpoint/2010/main" val="31929738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Block Left Gree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B4D387-6766-02A6-1E9E-7555880F4E99}"/>
              </a:ext>
            </a:extLst>
          </p:cNvPr>
          <p:cNvSpPr>
            <a:spLocks noGrp="1"/>
          </p:cNvSpPr>
          <p:nvPr>
            <p:ph type="title"/>
          </p:nvPr>
        </p:nvSpPr>
        <p:spPr>
          <a:xfrm>
            <a:off x="5359078" y="807201"/>
            <a:ext cx="6216341" cy="2438843"/>
          </a:xfrm>
        </p:spPr>
        <p:txBody>
          <a:bodyPr/>
          <a:lstStyle/>
          <a:p>
            <a:r>
              <a:rPr lang="en-US"/>
              <a:t>Click to edit Master title style</a:t>
            </a:r>
          </a:p>
        </p:txBody>
      </p:sp>
      <p:sp>
        <p:nvSpPr>
          <p:cNvPr id="4" name="Text Placeholder 10">
            <a:extLst>
              <a:ext uri="{FF2B5EF4-FFF2-40B4-BE49-F238E27FC236}">
                <a16:creationId xmlns:a16="http://schemas.microsoft.com/office/drawing/2014/main" id="{A9D7E396-2A19-AC73-C944-C5AFA5D2DA84}"/>
              </a:ext>
            </a:extLst>
          </p:cNvPr>
          <p:cNvSpPr>
            <a:spLocks noGrp="1"/>
          </p:cNvSpPr>
          <p:nvPr>
            <p:ph type="body" sz="quarter" idx="13"/>
          </p:nvPr>
        </p:nvSpPr>
        <p:spPr>
          <a:xfrm>
            <a:off x="5358761" y="3621989"/>
            <a:ext cx="6216341" cy="22906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B0CF9DC3-A7B1-081E-87CD-FD3C6985298D}"/>
              </a:ext>
            </a:extLst>
          </p:cNvPr>
          <p:cNvSpPr/>
          <p:nvPr userDrawn="1"/>
        </p:nvSpPr>
        <p:spPr>
          <a:xfrm flipV="1">
            <a:off x="0" y="-5"/>
            <a:ext cx="4594302" cy="6858004"/>
          </a:xfrm>
          <a:prstGeom prst="rect">
            <a:avLst/>
          </a:prstGeom>
          <a:solidFill>
            <a:schemeClr val="accent4"/>
          </a:solidFill>
          <a:ln w="3175">
            <a:noFill/>
          </a:ln>
          <a:effectLst>
            <a:outerShdw blurRad="127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11" name="Text Placeholder 10">
            <a:extLst>
              <a:ext uri="{FF2B5EF4-FFF2-40B4-BE49-F238E27FC236}">
                <a16:creationId xmlns:a16="http://schemas.microsoft.com/office/drawing/2014/main" id="{FE51C997-B199-0C3F-FF10-25373E4DE01E}"/>
              </a:ext>
            </a:extLst>
          </p:cNvPr>
          <p:cNvSpPr>
            <a:spLocks noGrp="1"/>
          </p:cNvSpPr>
          <p:nvPr>
            <p:ph type="body" sz="quarter" idx="14"/>
          </p:nvPr>
        </p:nvSpPr>
        <p:spPr>
          <a:xfrm>
            <a:off x="439738" y="807201"/>
            <a:ext cx="3657600" cy="1721270"/>
          </a:xfrm>
        </p:spPr>
        <p:txBody>
          <a:bodyPr>
            <a:noAutofit/>
          </a:bodyPr>
          <a:lstStyle>
            <a:lvl1pPr marL="0" indent="0">
              <a:buNone/>
              <a:defRPr sz="3600">
                <a:solidFill>
                  <a:schemeClr val="bg1"/>
                </a:solidFill>
                <a:latin typeface="+mj-lt"/>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12" name="Text Placeholder 10">
            <a:extLst>
              <a:ext uri="{FF2B5EF4-FFF2-40B4-BE49-F238E27FC236}">
                <a16:creationId xmlns:a16="http://schemas.microsoft.com/office/drawing/2014/main" id="{936FCC2F-6089-5A2A-9307-11B0CFAFC53E}"/>
              </a:ext>
            </a:extLst>
          </p:cNvPr>
          <p:cNvSpPr>
            <a:spLocks noGrp="1"/>
          </p:cNvSpPr>
          <p:nvPr>
            <p:ph type="body" sz="quarter" idx="15"/>
          </p:nvPr>
        </p:nvSpPr>
        <p:spPr>
          <a:xfrm>
            <a:off x="439738" y="2905246"/>
            <a:ext cx="3657600" cy="3007411"/>
          </a:xfrm>
        </p:spPr>
        <p:txBody>
          <a:bodyPr>
            <a:noAutofit/>
          </a:bodyPr>
          <a:lstStyle>
            <a:lvl1pPr marL="0" indent="0">
              <a:buNone/>
              <a:defRPr sz="2400">
                <a:solidFill>
                  <a:schemeClr val="bg1"/>
                </a:solidFill>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13" name="Footer Placeholder 12">
            <a:extLst>
              <a:ext uri="{FF2B5EF4-FFF2-40B4-BE49-F238E27FC236}">
                <a16:creationId xmlns:a16="http://schemas.microsoft.com/office/drawing/2014/main" id="{CBBEF228-3E8D-1A86-390C-1FF47DED035F}"/>
              </a:ext>
            </a:extLst>
          </p:cNvPr>
          <p:cNvSpPr>
            <a:spLocks noGrp="1"/>
          </p:cNvSpPr>
          <p:nvPr>
            <p:ph type="ftr" sz="quarter" idx="16"/>
          </p:nvPr>
        </p:nvSpPr>
        <p:spPr/>
        <p:txBody>
          <a:bodyPr/>
          <a:lstStyle>
            <a:lvl1pPr>
              <a:defRPr>
                <a:solidFill>
                  <a:schemeClr val="bg1"/>
                </a:solidFill>
              </a:defRPr>
            </a:lvl1pPr>
          </a:lstStyle>
          <a:p>
            <a:endParaRPr lang="en-US"/>
          </a:p>
        </p:txBody>
      </p:sp>
      <p:sp>
        <p:nvSpPr>
          <p:cNvPr id="14" name="Slide Number Placeholder 13">
            <a:extLst>
              <a:ext uri="{FF2B5EF4-FFF2-40B4-BE49-F238E27FC236}">
                <a16:creationId xmlns:a16="http://schemas.microsoft.com/office/drawing/2014/main" id="{2C1755A1-8017-C6B0-E590-1BAF58610912}"/>
              </a:ext>
            </a:extLst>
          </p:cNvPr>
          <p:cNvSpPr>
            <a:spLocks noGrp="1"/>
          </p:cNvSpPr>
          <p:nvPr>
            <p:ph type="sldNum" sz="quarter" idx="17"/>
          </p:nvPr>
        </p:nvSpPr>
        <p:spPr/>
        <p:txBody>
          <a:bodyPr/>
          <a:lstStyle>
            <a:lvl1pPr>
              <a:defRPr>
                <a:solidFill>
                  <a:schemeClr val="bg1"/>
                </a:solidFill>
              </a:defRPr>
            </a:lvl1pPr>
          </a:lstStyle>
          <a:p>
            <a:fld id="{B1356FBF-028C-F74E-A7B4-9B8ED246DD1B}" type="slidenum">
              <a:rPr lang="en-US" smtClean="0"/>
              <a:pPr/>
              <a:t>‹#›</a:t>
            </a:fld>
            <a:endParaRPr lang="en-US"/>
          </a:p>
        </p:txBody>
      </p:sp>
    </p:spTree>
    <p:extLst>
      <p:ext uri="{BB962C8B-B14F-4D97-AF65-F5344CB8AC3E}">
        <p14:creationId xmlns:p14="http://schemas.microsoft.com/office/powerpoint/2010/main" val="2141384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Block Left Gre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B4D387-6766-02A6-1E9E-7555880F4E99}"/>
              </a:ext>
            </a:extLst>
          </p:cNvPr>
          <p:cNvSpPr>
            <a:spLocks noGrp="1"/>
          </p:cNvSpPr>
          <p:nvPr>
            <p:ph type="title"/>
          </p:nvPr>
        </p:nvSpPr>
        <p:spPr>
          <a:xfrm>
            <a:off x="5359078" y="807201"/>
            <a:ext cx="6216341" cy="2438843"/>
          </a:xfrm>
        </p:spPr>
        <p:txBody>
          <a:bodyPr/>
          <a:lstStyle/>
          <a:p>
            <a:r>
              <a:rPr lang="en-US"/>
              <a:t>Click to edit Master title style</a:t>
            </a:r>
          </a:p>
        </p:txBody>
      </p:sp>
      <p:sp>
        <p:nvSpPr>
          <p:cNvPr id="4" name="Text Placeholder 10">
            <a:extLst>
              <a:ext uri="{FF2B5EF4-FFF2-40B4-BE49-F238E27FC236}">
                <a16:creationId xmlns:a16="http://schemas.microsoft.com/office/drawing/2014/main" id="{A9D7E396-2A19-AC73-C944-C5AFA5D2DA84}"/>
              </a:ext>
            </a:extLst>
          </p:cNvPr>
          <p:cNvSpPr>
            <a:spLocks noGrp="1"/>
          </p:cNvSpPr>
          <p:nvPr>
            <p:ph type="body" sz="quarter" idx="13"/>
          </p:nvPr>
        </p:nvSpPr>
        <p:spPr>
          <a:xfrm>
            <a:off x="5358761" y="3621989"/>
            <a:ext cx="6216341" cy="22906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B0CF9DC3-A7B1-081E-87CD-FD3C6985298D}"/>
              </a:ext>
            </a:extLst>
          </p:cNvPr>
          <p:cNvSpPr/>
          <p:nvPr userDrawn="1"/>
        </p:nvSpPr>
        <p:spPr>
          <a:xfrm flipV="1">
            <a:off x="0" y="-5"/>
            <a:ext cx="4594302" cy="6858004"/>
          </a:xfrm>
          <a:prstGeom prst="rect">
            <a:avLst/>
          </a:prstGeom>
          <a:solidFill>
            <a:schemeClr val="accent5"/>
          </a:solidFill>
          <a:ln w="3175">
            <a:noFill/>
          </a:ln>
          <a:effectLst>
            <a:outerShdw blurRad="127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11" name="Text Placeholder 10">
            <a:extLst>
              <a:ext uri="{FF2B5EF4-FFF2-40B4-BE49-F238E27FC236}">
                <a16:creationId xmlns:a16="http://schemas.microsoft.com/office/drawing/2014/main" id="{FE51C997-B199-0C3F-FF10-25373E4DE01E}"/>
              </a:ext>
            </a:extLst>
          </p:cNvPr>
          <p:cNvSpPr>
            <a:spLocks noGrp="1"/>
          </p:cNvSpPr>
          <p:nvPr>
            <p:ph type="body" sz="quarter" idx="14"/>
          </p:nvPr>
        </p:nvSpPr>
        <p:spPr>
          <a:xfrm>
            <a:off x="439738" y="807201"/>
            <a:ext cx="3657600" cy="1721270"/>
          </a:xfrm>
        </p:spPr>
        <p:txBody>
          <a:bodyPr>
            <a:noAutofit/>
          </a:bodyPr>
          <a:lstStyle>
            <a:lvl1pPr marL="0" indent="0">
              <a:buNone/>
              <a:defRPr sz="3600">
                <a:solidFill>
                  <a:schemeClr val="bg1"/>
                </a:solidFill>
                <a:latin typeface="+mj-lt"/>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12" name="Text Placeholder 10">
            <a:extLst>
              <a:ext uri="{FF2B5EF4-FFF2-40B4-BE49-F238E27FC236}">
                <a16:creationId xmlns:a16="http://schemas.microsoft.com/office/drawing/2014/main" id="{936FCC2F-6089-5A2A-9307-11B0CFAFC53E}"/>
              </a:ext>
            </a:extLst>
          </p:cNvPr>
          <p:cNvSpPr>
            <a:spLocks noGrp="1"/>
          </p:cNvSpPr>
          <p:nvPr>
            <p:ph type="body" sz="quarter" idx="15"/>
          </p:nvPr>
        </p:nvSpPr>
        <p:spPr>
          <a:xfrm>
            <a:off x="439738" y="2905246"/>
            <a:ext cx="3657600" cy="3007411"/>
          </a:xfrm>
        </p:spPr>
        <p:txBody>
          <a:bodyPr>
            <a:noAutofit/>
          </a:bodyPr>
          <a:lstStyle>
            <a:lvl1pPr marL="0" indent="0">
              <a:buNone/>
              <a:defRPr sz="2400">
                <a:solidFill>
                  <a:schemeClr val="bg1"/>
                </a:solidFill>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13" name="Footer Placeholder 12">
            <a:extLst>
              <a:ext uri="{FF2B5EF4-FFF2-40B4-BE49-F238E27FC236}">
                <a16:creationId xmlns:a16="http://schemas.microsoft.com/office/drawing/2014/main" id="{CBBEF228-3E8D-1A86-390C-1FF47DED035F}"/>
              </a:ext>
            </a:extLst>
          </p:cNvPr>
          <p:cNvSpPr>
            <a:spLocks noGrp="1"/>
          </p:cNvSpPr>
          <p:nvPr>
            <p:ph type="ftr" sz="quarter" idx="16"/>
          </p:nvPr>
        </p:nvSpPr>
        <p:spPr/>
        <p:txBody>
          <a:bodyPr/>
          <a:lstStyle>
            <a:lvl1pPr>
              <a:defRPr>
                <a:solidFill>
                  <a:schemeClr val="bg1"/>
                </a:solidFill>
              </a:defRPr>
            </a:lvl1pPr>
          </a:lstStyle>
          <a:p>
            <a:endParaRPr lang="en-US"/>
          </a:p>
        </p:txBody>
      </p:sp>
      <p:sp>
        <p:nvSpPr>
          <p:cNvPr id="14" name="Slide Number Placeholder 13">
            <a:extLst>
              <a:ext uri="{FF2B5EF4-FFF2-40B4-BE49-F238E27FC236}">
                <a16:creationId xmlns:a16="http://schemas.microsoft.com/office/drawing/2014/main" id="{2C1755A1-8017-C6B0-E590-1BAF58610912}"/>
              </a:ext>
            </a:extLst>
          </p:cNvPr>
          <p:cNvSpPr>
            <a:spLocks noGrp="1"/>
          </p:cNvSpPr>
          <p:nvPr>
            <p:ph type="sldNum" sz="quarter" idx="17"/>
          </p:nvPr>
        </p:nvSpPr>
        <p:spPr/>
        <p:txBody>
          <a:bodyPr/>
          <a:lstStyle>
            <a:lvl1pPr>
              <a:defRPr>
                <a:solidFill>
                  <a:schemeClr val="bg1"/>
                </a:solidFill>
              </a:defRPr>
            </a:lvl1pPr>
          </a:lstStyle>
          <a:p>
            <a:fld id="{B1356FBF-028C-F74E-A7B4-9B8ED246DD1B}" type="slidenum">
              <a:rPr lang="en-US" smtClean="0"/>
              <a:pPr/>
              <a:t>‹#›</a:t>
            </a:fld>
            <a:endParaRPr lang="en-US"/>
          </a:p>
        </p:txBody>
      </p:sp>
    </p:spTree>
    <p:extLst>
      <p:ext uri="{BB962C8B-B14F-4D97-AF65-F5344CB8AC3E}">
        <p14:creationId xmlns:p14="http://schemas.microsoft.com/office/powerpoint/2010/main" val="1454924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9C971-71F4-A8BC-93A4-170D54436AD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134D7DA-C349-F258-0AC9-7DA365C4293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99FB2CE8-9076-4D54-9FA5-BC2F45DC752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0D47291D-0205-8C78-6A35-98755B002EDA}"/>
              </a:ext>
            </a:extLst>
          </p:cNvPr>
          <p:cNvSpPr>
            <a:spLocks noGrp="1"/>
          </p:cNvSpPr>
          <p:nvPr>
            <p:ph type="dt" sz="half" idx="10"/>
          </p:nvPr>
        </p:nvSpPr>
        <p:spPr/>
        <p:txBody>
          <a:bodyPr/>
          <a:lstStyle/>
          <a:p>
            <a:fld id="{844051C7-E663-4E21-9F86-65E542238FB6}" type="datetimeFigureOut">
              <a:rPr lang="en-GB" smtClean="0"/>
              <a:t>15/05/2025</a:t>
            </a:fld>
            <a:endParaRPr lang="en-GB"/>
          </a:p>
        </p:txBody>
      </p:sp>
      <p:sp>
        <p:nvSpPr>
          <p:cNvPr id="6" name="Footer Placeholder 5">
            <a:extLst>
              <a:ext uri="{FF2B5EF4-FFF2-40B4-BE49-F238E27FC236}">
                <a16:creationId xmlns:a16="http://schemas.microsoft.com/office/drawing/2014/main" id="{948078B4-8FA6-356C-8F64-CF1F4968AC7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87E14F9-EFB0-8560-CCA6-1384FC7C0F6C}"/>
              </a:ext>
            </a:extLst>
          </p:cNvPr>
          <p:cNvSpPr>
            <a:spLocks noGrp="1"/>
          </p:cNvSpPr>
          <p:nvPr>
            <p:ph type="sldNum" sz="quarter" idx="12"/>
          </p:nvPr>
        </p:nvSpPr>
        <p:spPr/>
        <p:txBody>
          <a:bodyPr/>
          <a:lstStyle/>
          <a:p>
            <a:fld id="{71384C13-0039-49C0-B222-C7EEE199AF8E}" type="slidenum">
              <a:rPr lang="en-GB" smtClean="0"/>
              <a:t>‹#›</a:t>
            </a:fld>
            <a:endParaRPr lang="en-GB"/>
          </a:p>
        </p:txBody>
      </p:sp>
    </p:spTree>
    <p:extLst>
      <p:ext uri="{BB962C8B-B14F-4D97-AF65-F5344CB8AC3E}">
        <p14:creationId xmlns:p14="http://schemas.microsoft.com/office/powerpoint/2010/main" val="3368688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Block Right Blu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B4D387-6766-02A6-1E9E-7555880F4E99}"/>
              </a:ext>
            </a:extLst>
          </p:cNvPr>
          <p:cNvSpPr>
            <a:spLocks noGrp="1"/>
          </p:cNvSpPr>
          <p:nvPr>
            <p:ph type="title"/>
          </p:nvPr>
        </p:nvSpPr>
        <p:spPr>
          <a:xfrm>
            <a:off x="682910" y="830350"/>
            <a:ext cx="6216341" cy="2438843"/>
          </a:xfrm>
        </p:spPr>
        <p:txBody>
          <a:bodyPr/>
          <a:lstStyle/>
          <a:p>
            <a:r>
              <a:rPr lang="en-US"/>
              <a:t>Click to edit Master title style</a:t>
            </a:r>
          </a:p>
        </p:txBody>
      </p:sp>
      <p:sp>
        <p:nvSpPr>
          <p:cNvPr id="4" name="Text Placeholder 10">
            <a:extLst>
              <a:ext uri="{FF2B5EF4-FFF2-40B4-BE49-F238E27FC236}">
                <a16:creationId xmlns:a16="http://schemas.microsoft.com/office/drawing/2014/main" id="{A9D7E396-2A19-AC73-C944-C5AFA5D2DA84}"/>
              </a:ext>
            </a:extLst>
          </p:cNvPr>
          <p:cNvSpPr>
            <a:spLocks noGrp="1"/>
          </p:cNvSpPr>
          <p:nvPr>
            <p:ph type="body" sz="quarter" idx="13"/>
          </p:nvPr>
        </p:nvSpPr>
        <p:spPr>
          <a:xfrm>
            <a:off x="682593" y="3645138"/>
            <a:ext cx="6216341" cy="22906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E18AE4AB-EB1A-F2BA-4DB0-BBAB14D3F24E}"/>
              </a:ext>
            </a:extLst>
          </p:cNvPr>
          <p:cNvSpPr/>
          <p:nvPr userDrawn="1"/>
        </p:nvSpPr>
        <p:spPr>
          <a:xfrm flipV="1">
            <a:off x="7597698" y="0"/>
            <a:ext cx="4594302" cy="6858004"/>
          </a:xfrm>
          <a:prstGeom prst="rect">
            <a:avLst/>
          </a:prstGeom>
          <a:solidFill>
            <a:schemeClr val="accent1"/>
          </a:solidFill>
          <a:ln w="3175">
            <a:noFill/>
          </a:ln>
          <a:effectLst>
            <a:outerShdw blurRad="127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6" name="Text Placeholder 10">
            <a:extLst>
              <a:ext uri="{FF2B5EF4-FFF2-40B4-BE49-F238E27FC236}">
                <a16:creationId xmlns:a16="http://schemas.microsoft.com/office/drawing/2014/main" id="{943B972E-5B0B-66E6-065D-3F47097A5810}"/>
              </a:ext>
            </a:extLst>
          </p:cNvPr>
          <p:cNvSpPr>
            <a:spLocks noGrp="1"/>
          </p:cNvSpPr>
          <p:nvPr>
            <p:ph type="body" sz="quarter" idx="14"/>
          </p:nvPr>
        </p:nvSpPr>
        <p:spPr>
          <a:xfrm>
            <a:off x="8037436" y="807206"/>
            <a:ext cx="3657600" cy="1721270"/>
          </a:xfrm>
        </p:spPr>
        <p:txBody>
          <a:bodyPr>
            <a:noAutofit/>
          </a:bodyPr>
          <a:lstStyle>
            <a:lvl1pPr marL="0" indent="0">
              <a:buNone/>
              <a:defRPr sz="3600">
                <a:solidFill>
                  <a:schemeClr val="bg1"/>
                </a:solidFill>
                <a:latin typeface="+mj-lt"/>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7" name="Text Placeholder 10">
            <a:extLst>
              <a:ext uri="{FF2B5EF4-FFF2-40B4-BE49-F238E27FC236}">
                <a16:creationId xmlns:a16="http://schemas.microsoft.com/office/drawing/2014/main" id="{55A83EFA-0A75-6D8D-0B62-2B7711EAFFBD}"/>
              </a:ext>
            </a:extLst>
          </p:cNvPr>
          <p:cNvSpPr>
            <a:spLocks noGrp="1"/>
          </p:cNvSpPr>
          <p:nvPr>
            <p:ph type="body" sz="quarter" idx="15"/>
          </p:nvPr>
        </p:nvSpPr>
        <p:spPr>
          <a:xfrm>
            <a:off x="8037436" y="2905251"/>
            <a:ext cx="3657600" cy="3007411"/>
          </a:xfrm>
        </p:spPr>
        <p:txBody>
          <a:bodyPr>
            <a:noAutofit/>
          </a:bodyPr>
          <a:lstStyle>
            <a:lvl1pPr marL="0" indent="0">
              <a:buNone/>
              <a:defRPr sz="2400">
                <a:solidFill>
                  <a:schemeClr val="bg1"/>
                </a:solidFill>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8" name="Footer Placeholder 7">
            <a:extLst>
              <a:ext uri="{FF2B5EF4-FFF2-40B4-BE49-F238E27FC236}">
                <a16:creationId xmlns:a16="http://schemas.microsoft.com/office/drawing/2014/main" id="{49AEE9FC-9492-097B-2CA6-A8A821D19789}"/>
              </a:ext>
            </a:extLst>
          </p:cNvPr>
          <p:cNvSpPr>
            <a:spLocks noGrp="1"/>
          </p:cNvSpPr>
          <p:nvPr>
            <p:ph type="ftr" sz="quarter" idx="16"/>
          </p:nvPr>
        </p:nvSpPr>
        <p:spPr/>
        <p:txBody>
          <a:bodyPr/>
          <a:lstStyle/>
          <a:p>
            <a:endParaRPr lang="en-US"/>
          </a:p>
        </p:txBody>
      </p:sp>
      <p:sp>
        <p:nvSpPr>
          <p:cNvPr id="9" name="Slide Number Placeholder 8">
            <a:extLst>
              <a:ext uri="{FF2B5EF4-FFF2-40B4-BE49-F238E27FC236}">
                <a16:creationId xmlns:a16="http://schemas.microsoft.com/office/drawing/2014/main" id="{7872FD48-54FF-42D5-EE75-ABDC6FCF4B49}"/>
              </a:ext>
            </a:extLst>
          </p:cNvPr>
          <p:cNvSpPr>
            <a:spLocks noGrp="1"/>
          </p:cNvSpPr>
          <p:nvPr>
            <p:ph type="sldNum" sz="quarter" idx="17"/>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7707930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Block Right Nav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B4D387-6766-02A6-1E9E-7555880F4E99}"/>
              </a:ext>
            </a:extLst>
          </p:cNvPr>
          <p:cNvSpPr>
            <a:spLocks noGrp="1"/>
          </p:cNvSpPr>
          <p:nvPr>
            <p:ph type="title"/>
          </p:nvPr>
        </p:nvSpPr>
        <p:spPr>
          <a:xfrm>
            <a:off x="682910" y="830350"/>
            <a:ext cx="6216341" cy="2438843"/>
          </a:xfrm>
        </p:spPr>
        <p:txBody>
          <a:bodyPr/>
          <a:lstStyle/>
          <a:p>
            <a:r>
              <a:rPr lang="en-US"/>
              <a:t>Click to edit Master title style</a:t>
            </a:r>
          </a:p>
        </p:txBody>
      </p:sp>
      <p:sp>
        <p:nvSpPr>
          <p:cNvPr id="4" name="Text Placeholder 10">
            <a:extLst>
              <a:ext uri="{FF2B5EF4-FFF2-40B4-BE49-F238E27FC236}">
                <a16:creationId xmlns:a16="http://schemas.microsoft.com/office/drawing/2014/main" id="{A9D7E396-2A19-AC73-C944-C5AFA5D2DA84}"/>
              </a:ext>
            </a:extLst>
          </p:cNvPr>
          <p:cNvSpPr>
            <a:spLocks noGrp="1"/>
          </p:cNvSpPr>
          <p:nvPr>
            <p:ph type="body" sz="quarter" idx="13"/>
          </p:nvPr>
        </p:nvSpPr>
        <p:spPr>
          <a:xfrm>
            <a:off x="682593" y="3645138"/>
            <a:ext cx="6216341" cy="22906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E18AE4AB-EB1A-F2BA-4DB0-BBAB14D3F24E}"/>
              </a:ext>
            </a:extLst>
          </p:cNvPr>
          <p:cNvSpPr/>
          <p:nvPr userDrawn="1"/>
        </p:nvSpPr>
        <p:spPr>
          <a:xfrm flipV="1">
            <a:off x="7597698" y="0"/>
            <a:ext cx="4594302" cy="6858004"/>
          </a:xfrm>
          <a:prstGeom prst="rect">
            <a:avLst/>
          </a:prstGeom>
          <a:solidFill>
            <a:schemeClr val="accent2"/>
          </a:solidFill>
          <a:ln w="3175">
            <a:noFill/>
          </a:ln>
          <a:effectLst>
            <a:outerShdw blurRad="127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6" name="Text Placeholder 10">
            <a:extLst>
              <a:ext uri="{FF2B5EF4-FFF2-40B4-BE49-F238E27FC236}">
                <a16:creationId xmlns:a16="http://schemas.microsoft.com/office/drawing/2014/main" id="{943B972E-5B0B-66E6-065D-3F47097A5810}"/>
              </a:ext>
            </a:extLst>
          </p:cNvPr>
          <p:cNvSpPr>
            <a:spLocks noGrp="1"/>
          </p:cNvSpPr>
          <p:nvPr>
            <p:ph type="body" sz="quarter" idx="14"/>
          </p:nvPr>
        </p:nvSpPr>
        <p:spPr>
          <a:xfrm>
            <a:off x="8037436" y="807206"/>
            <a:ext cx="3657600" cy="1721270"/>
          </a:xfrm>
        </p:spPr>
        <p:txBody>
          <a:bodyPr>
            <a:noAutofit/>
          </a:bodyPr>
          <a:lstStyle>
            <a:lvl1pPr marL="0" indent="0">
              <a:buNone/>
              <a:defRPr sz="3600">
                <a:solidFill>
                  <a:schemeClr val="bg1"/>
                </a:solidFill>
                <a:latin typeface="+mj-lt"/>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7" name="Text Placeholder 10">
            <a:extLst>
              <a:ext uri="{FF2B5EF4-FFF2-40B4-BE49-F238E27FC236}">
                <a16:creationId xmlns:a16="http://schemas.microsoft.com/office/drawing/2014/main" id="{55A83EFA-0A75-6D8D-0B62-2B7711EAFFBD}"/>
              </a:ext>
            </a:extLst>
          </p:cNvPr>
          <p:cNvSpPr>
            <a:spLocks noGrp="1"/>
          </p:cNvSpPr>
          <p:nvPr>
            <p:ph type="body" sz="quarter" idx="15"/>
          </p:nvPr>
        </p:nvSpPr>
        <p:spPr>
          <a:xfrm>
            <a:off x="8037436" y="2905251"/>
            <a:ext cx="3657600" cy="3007411"/>
          </a:xfrm>
        </p:spPr>
        <p:txBody>
          <a:bodyPr>
            <a:noAutofit/>
          </a:bodyPr>
          <a:lstStyle>
            <a:lvl1pPr marL="0" indent="0">
              <a:buNone/>
              <a:defRPr sz="2400">
                <a:solidFill>
                  <a:schemeClr val="bg1"/>
                </a:solidFill>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8" name="Footer Placeholder 7">
            <a:extLst>
              <a:ext uri="{FF2B5EF4-FFF2-40B4-BE49-F238E27FC236}">
                <a16:creationId xmlns:a16="http://schemas.microsoft.com/office/drawing/2014/main" id="{49AEE9FC-9492-097B-2CA6-A8A821D19789}"/>
              </a:ext>
            </a:extLst>
          </p:cNvPr>
          <p:cNvSpPr>
            <a:spLocks noGrp="1"/>
          </p:cNvSpPr>
          <p:nvPr>
            <p:ph type="ftr" sz="quarter" idx="16"/>
          </p:nvPr>
        </p:nvSpPr>
        <p:spPr/>
        <p:txBody>
          <a:bodyPr/>
          <a:lstStyle/>
          <a:p>
            <a:endParaRPr lang="en-US"/>
          </a:p>
        </p:txBody>
      </p:sp>
      <p:sp>
        <p:nvSpPr>
          <p:cNvPr id="9" name="Slide Number Placeholder 8">
            <a:extLst>
              <a:ext uri="{FF2B5EF4-FFF2-40B4-BE49-F238E27FC236}">
                <a16:creationId xmlns:a16="http://schemas.microsoft.com/office/drawing/2014/main" id="{7872FD48-54FF-42D5-EE75-ABDC6FCF4B49}"/>
              </a:ext>
            </a:extLst>
          </p:cNvPr>
          <p:cNvSpPr>
            <a:spLocks noGrp="1"/>
          </p:cNvSpPr>
          <p:nvPr>
            <p:ph type="sldNum" sz="quarter" idx="17"/>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464331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or Block Right Gree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B4D387-6766-02A6-1E9E-7555880F4E99}"/>
              </a:ext>
            </a:extLst>
          </p:cNvPr>
          <p:cNvSpPr>
            <a:spLocks noGrp="1"/>
          </p:cNvSpPr>
          <p:nvPr>
            <p:ph type="title"/>
          </p:nvPr>
        </p:nvSpPr>
        <p:spPr>
          <a:xfrm>
            <a:off x="682910" y="830350"/>
            <a:ext cx="6216341" cy="2438843"/>
          </a:xfrm>
        </p:spPr>
        <p:txBody>
          <a:bodyPr/>
          <a:lstStyle/>
          <a:p>
            <a:r>
              <a:rPr lang="en-US"/>
              <a:t>Click to edit Master title style</a:t>
            </a:r>
          </a:p>
        </p:txBody>
      </p:sp>
      <p:sp>
        <p:nvSpPr>
          <p:cNvPr id="4" name="Text Placeholder 10">
            <a:extLst>
              <a:ext uri="{FF2B5EF4-FFF2-40B4-BE49-F238E27FC236}">
                <a16:creationId xmlns:a16="http://schemas.microsoft.com/office/drawing/2014/main" id="{A9D7E396-2A19-AC73-C944-C5AFA5D2DA84}"/>
              </a:ext>
            </a:extLst>
          </p:cNvPr>
          <p:cNvSpPr>
            <a:spLocks noGrp="1"/>
          </p:cNvSpPr>
          <p:nvPr>
            <p:ph type="body" sz="quarter" idx="13"/>
          </p:nvPr>
        </p:nvSpPr>
        <p:spPr>
          <a:xfrm>
            <a:off x="682593" y="3645138"/>
            <a:ext cx="6216341" cy="22906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E18AE4AB-EB1A-F2BA-4DB0-BBAB14D3F24E}"/>
              </a:ext>
            </a:extLst>
          </p:cNvPr>
          <p:cNvSpPr/>
          <p:nvPr userDrawn="1"/>
        </p:nvSpPr>
        <p:spPr>
          <a:xfrm flipV="1">
            <a:off x="7597698" y="0"/>
            <a:ext cx="4594302" cy="6858004"/>
          </a:xfrm>
          <a:prstGeom prst="rect">
            <a:avLst/>
          </a:prstGeom>
          <a:solidFill>
            <a:schemeClr val="accent4"/>
          </a:solidFill>
          <a:ln w="3175">
            <a:noFill/>
          </a:ln>
          <a:effectLst>
            <a:outerShdw blurRad="127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6" name="Text Placeholder 10">
            <a:extLst>
              <a:ext uri="{FF2B5EF4-FFF2-40B4-BE49-F238E27FC236}">
                <a16:creationId xmlns:a16="http://schemas.microsoft.com/office/drawing/2014/main" id="{943B972E-5B0B-66E6-065D-3F47097A5810}"/>
              </a:ext>
            </a:extLst>
          </p:cNvPr>
          <p:cNvSpPr>
            <a:spLocks noGrp="1"/>
          </p:cNvSpPr>
          <p:nvPr>
            <p:ph type="body" sz="quarter" idx="14"/>
          </p:nvPr>
        </p:nvSpPr>
        <p:spPr>
          <a:xfrm>
            <a:off x="8037436" y="807206"/>
            <a:ext cx="3657600" cy="1721270"/>
          </a:xfrm>
        </p:spPr>
        <p:txBody>
          <a:bodyPr>
            <a:noAutofit/>
          </a:bodyPr>
          <a:lstStyle>
            <a:lvl1pPr marL="0" indent="0">
              <a:buNone/>
              <a:defRPr sz="3600">
                <a:solidFill>
                  <a:schemeClr val="bg1"/>
                </a:solidFill>
                <a:latin typeface="+mj-lt"/>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7" name="Text Placeholder 10">
            <a:extLst>
              <a:ext uri="{FF2B5EF4-FFF2-40B4-BE49-F238E27FC236}">
                <a16:creationId xmlns:a16="http://schemas.microsoft.com/office/drawing/2014/main" id="{55A83EFA-0A75-6D8D-0B62-2B7711EAFFBD}"/>
              </a:ext>
            </a:extLst>
          </p:cNvPr>
          <p:cNvSpPr>
            <a:spLocks noGrp="1"/>
          </p:cNvSpPr>
          <p:nvPr>
            <p:ph type="body" sz="quarter" idx="15"/>
          </p:nvPr>
        </p:nvSpPr>
        <p:spPr>
          <a:xfrm>
            <a:off x="8037436" y="2905251"/>
            <a:ext cx="3657600" cy="3007411"/>
          </a:xfrm>
        </p:spPr>
        <p:txBody>
          <a:bodyPr>
            <a:noAutofit/>
          </a:bodyPr>
          <a:lstStyle>
            <a:lvl1pPr marL="0" indent="0">
              <a:buNone/>
              <a:defRPr sz="2400">
                <a:solidFill>
                  <a:schemeClr val="bg1"/>
                </a:solidFill>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8" name="Footer Placeholder 7">
            <a:extLst>
              <a:ext uri="{FF2B5EF4-FFF2-40B4-BE49-F238E27FC236}">
                <a16:creationId xmlns:a16="http://schemas.microsoft.com/office/drawing/2014/main" id="{49AEE9FC-9492-097B-2CA6-A8A821D19789}"/>
              </a:ext>
            </a:extLst>
          </p:cNvPr>
          <p:cNvSpPr>
            <a:spLocks noGrp="1"/>
          </p:cNvSpPr>
          <p:nvPr>
            <p:ph type="ftr" sz="quarter" idx="16"/>
          </p:nvPr>
        </p:nvSpPr>
        <p:spPr/>
        <p:txBody>
          <a:bodyPr/>
          <a:lstStyle/>
          <a:p>
            <a:endParaRPr lang="en-US"/>
          </a:p>
        </p:txBody>
      </p:sp>
      <p:sp>
        <p:nvSpPr>
          <p:cNvPr id="9" name="Slide Number Placeholder 8">
            <a:extLst>
              <a:ext uri="{FF2B5EF4-FFF2-40B4-BE49-F238E27FC236}">
                <a16:creationId xmlns:a16="http://schemas.microsoft.com/office/drawing/2014/main" id="{7872FD48-54FF-42D5-EE75-ABDC6FCF4B49}"/>
              </a:ext>
            </a:extLst>
          </p:cNvPr>
          <p:cNvSpPr>
            <a:spLocks noGrp="1"/>
          </p:cNvSpPr>
          <p:nvPr>
            <p:ph type="sldNum" sz="quarter" idx="17"/>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4979054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lor Block Right Gre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B4D387-6766-02A6-1E9E-7555880F4E99}"/>
              </a:ext>
            </a:extLst>
          </p:cNvPr>
          <p:cNvSpPr>
            <a:spLocks noGrp="1"/>
          </p:cNvSpPr>
          <p:nvPr>
            <p:ph type="title"/>
          </p:nvPr>
        </p:nvSpPr>
        <p:spPr>
          <a:xfrm>
            <a:off x="682910" y="830350"/>
            <a:ext cx="6216341" cy="2438843"/>
          </a:xfrm>
        </p:spPr>
        <p:txBody>
          <a:bodyPr/>
          <a:lstStyle/>
          <a:p>
            <a:r>
              <a:rPr lang="en-US"/>
              <a:t>Click to edit Master title style</a:t>
            </a:r>
          </a:p>
        </p:txBody>
      </p:sp>
      <p:sp>
        <p:nvSpPr>
          <p:cNvPr id="4" name="Text Placeholder 10">
            <a:extLst>
              <a:ext uri="{FF2B5EF4-FFF2-40B4-BE49-F238E27FC236}">
                <a16:creationId xmlns:a16="http://schemas.microsoft.com/office/drawing/2014/main" id="{A9D7E396-2A19-AC73-C944-C5AFA5D2DA84}"/>
              </a:ext>
            </a:extLst>
          </p:cNvPr>
          <p:cNvSpPr>
            <a:spLocks noGrp="1"/>
          </p:cNvSpPr>
          <p:nvPr>
            <p:ph type="body" sz="quarter" idx="13"/>
          </p:nvPr>
        </p:nvSpPr>
        <p:spPr>
          <a:xfrm>
            <a:off x="682593" y="3645138"/>
            <a:ext cx="6216341" cy="22906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E18AE4AB-EB1A-F2BA-4DB0-BBAB14D3F24E}"/>
              </a:ext>
            </a:extLst>
          </p:cNvPr>
          <p:cNvSpPr/>
          <p:nvPr userDrawn="1"/>
        </p:nvSpPr>
        <p:spPr>
          <a:xfrm flipV="1">
            <a:off x="7597698" y="0"/>
            <a:ext cx="4594302" cy="6858004"/>
          </a:xfrm>
          <a:prstGeom prst="rect">
            <a:avLst/>
          </a:prstGeom>
          <a:solidFill>
            <a:schemeClr val="accent5"/>
          </a:solidFill>
          <a:ln w="3175">
            <a:noFill/>
          </a:ln>
          <a:effectLst>
            <a:outerShdw blurRad="127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6" name="Text Placeholder 10">
            <a:extLst>
              <a:ext uri="{FF2B5EF4-FFF2-40B4-BE49-F238E27FC236}">
                <a16:creationId xmlns:a16="http://schemas.microsoft.com/office/drawing/2014/main" id="{943B972E-5B0B-66E6-065D-3F47097A5810}"/>
              </a:ext>
            </a:extLst>
          </p:cNvPr>
          <p:cNvSpPr>
            <a:spLocks noGrp="1"/>
          </p:cNvSpPr>
          <p:nvPr>
            <p:ph type="body" sz="quarter" idx="14"/>
          </p:nvPr>
        </p:nvSpPr>
        <p:spPr>
          <a:xfrm>
            <a:off x="8037436" y="807206"/>
            <a:ext cx="3657600" cy="1721270"/>
          </a:xfrm>
        </p:spPr>
        <p:txBody>
          <a:bodyPr>
            <a:noAutofit/>
          </a:bodyPr>
          <a:lstStyle>
            <a:lvl1pPr marL="0" indent="0">
              <a:buNone/>
              <a:defRPr sz="3600">
                <a:solidFill>
                  <a:schemeClr val="bg1"/>
                </a:solidFill>
                <a:latin typeface="+mj-lt"/>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7" name="Text Placeholder 10">
            <a:extLst>
              <a:ext uri="{FF2B5EF4-FFF2-40B4-BE49-F238E27FC236}">
                <a16:creationId xmlns:a16="http://schemas.microsoft.com/office/drawing/2014/main" id="{55A83EFA-0A75-6D8D-0B62-2B7711EAFFBD}"/>
              </a:ext>
            </a:extLst>
          </p:cNvPr>
          <p:cNvSpPr>
            <a:spLocks noGrp="1"/>
          </p:cNvSpPr>
          <p:nvPr>
            <p:ph type="body" sz="quarter" idx="15"/>
          </p:nvPr>
        </p:nvSpPr>
        <p:spPr>
          <a:xfrm>
            <a:off x="8037436" y="2905251"/>
            <a:ext cx="3657600" cy="3007411"/>
          </a:xfrm>
        </p:spPr>
        <p:txBody>
          <a:bodyPr>
            <a:noAutofit/>
          </a:bodyPr>
          <a:lstStyle>
            <a:lvl1pPr marL="0" indent="0">
              <a:buNone/>
              <a:defRPr sz="2400">
                <a:solidFill>
                  <a:schemeClr val="bg1"/>
                </a:solidFill>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8" name="Footer Placeholder 7">
            <a:extLst>
              <a:ext uri="{FF2B5EF4-FFF2-40B4-BE49-F238E27FC236}">
                <a16:creationId xmlns:a16="http://schemas.microsoft.com/office/drawing/2014/main" id="{49AEE9FC-9492-097B-2CA6-A8A821D19789}"/>
              </a:ext>
            </a:extLst>
          </p:cNvPr>
          <p:cNvSpPr>
            <a:spLocks noGrp="1"/>
          </p:cNvSpPr>
          <p:nvPr>
            <p:ph type="ftr" sz="quarter" idx="16"/>
          </p:nvPr>
        </p:nvSpPr>
        <p:spPr/>
        <p:txBody>
          <a:bodyPr/>
          <a:lstStyle/>
          <a:p>
            <a:endParaRPr lang="en-US"/>
          </a:p>
        </p:txBody>
      </p:sp>
      <p:sp>
        <p:nvSpPr>
          <p:cNvPr id="9" name="Slide Number Placeholder 8">
            <a:extLst>
              <a:ext uri="{FF2B5EF4-FFF2-40B4-BE49-F238E27FC236}">
                <a16:creationId xmlns:a16="http://schemas.microsoft.com/office/drawing/2014/main" id="{7872FD48-54FF-42D5-EE75-ABDC6FCF4B49}"/>
              </a:ext>
            </a:extLst>
          </p:cNvPr>
          <p:cNvSpPr>
            <a:spLocks noGrp="1"/>
          </p:cNvSpPr>
          <p:nvPr>
            <p:ph type="sldNum" sz="quarter" idx="17"/>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6506362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roduct View Righ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solidFill>
            <a:schemeClr val="accent5"/>
          </a:soli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5F63A2F-5523-CAA4-2CC0-315D02F79FCB}"/>
              </a:ext>
            </a:extLst>
          </p:cNvPr>
          <p:cNvSpPr>
            <a:spLocks noGrp="1"/>
          </p:cNvSpPr>
          <p:nvPr>
            <p:ph type="ftr" sz="quarter" idx="27"/>
          </p:nvPr>
        </p:nvSpPr>
        <p:spPr/>
        <p:txBody>
          <a:bodyPr/>
          <a:lstStyle/>
          <a:p>
            <a:endParaRPr lang="en-US"/>
          </a:p>
        </p:txBody>
      </p:sp>
      <p:sp>
        <p:nvSpPr>
          <p:cNvPr id="7" name="Slide Number Placeholder 6">
            <a:extLst>
              <a:ext uri="{FF2B5EF4-FFF2-40B4-BE49-F238E27FC236}">
                <a16:creationId xmlns:a16="http://schemas.microsoft.com/office/drawing/2014/main" id="{26664097-0F62-E65A-F7B5-4B090045E015}"/>
              </a:ext>
            </a:extLst>
          </p:cNvPr>
          <p:cNvSpPr>
            <a:spLocks noGrp="1"/>
          </p:cNvSpPr>
          <p:nvPr>
            <p:ph type="sldNum" sz="quarter" idx="28"/>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71378148"/>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roduct View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7449820" y="1403746"/>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5F63A2F-5523-CAA4-2CC0-315D02F79FCB}"/>
              </a:ext>
            </a:extLst>
          </p:cNvPr>
          <p:cNvSpPr>
            <a:spLocks noGrp="1"/>
          </p:cNvSpPr>
          <p:nvPr>
            <p:ph type="ftr" sz="quarter" idx="27"/>
          </p:nvPr>
        </p:nvSpPr>
        <p:spPr/>
        <p:txBody>
          <a:bodyPr/>
          <a:lstStyle/>
          <a:p>
            <a:endParaRPr lang="en-US"/>
          </a:p>
        </p:txBody>
      </p:sp>
      <p:sp>
        <p:nvSpPr>
          <p:cNvPr id="7" name="Slide Number Placeholder 6">
            <a:extLst>
              <a:ext uri="{FF2B5EF4-FFF2-40B4-BE49-F238E27FC236}">
                <a16:creationId xmlns:a16="http://schemas.microsoft.com/office/drawing/2014/main" id="{26664097-0F62-E65A-F7B5-4B090045E015}"/>
              </a:ext>
            </a:extLst>
          </p:cNvPr>
          <p:cNvSpPr>
            <a:spLocks noGrp="1"/>
          </p:cNvSpPr>
          <p:nvPr>
            <p:ph type="sldNum" sz="quarter" idx="28"/>
          </p:nvPr>
        </p:nvSpPr>
        <p:spPr/>
        <p:txBody>
          <a:bodyPr/>
          <a:lstStyle/>
          <a:p>
            <a:fld id="{B1356FBF-028C-F74E-A7B4-9B8ED246DD1B}" type="slidenum">
              <a:rPr lang="en-US" smtClean="0"/>
              <a:pPr/>
              <a:t>‹#›</a:t>
            </a:fld>
            <a:endParaRPr lang="en-US"/>
          </a:p>
        </p:txBody>
      </p:sp>
      <p:pic>
        <p:nvPicPr>
          <p:cNvPr id="2" name="Picture 1" descr="A black screen with a black background&#10;&#10;Description automatically generated">
            <a:extLst>
              <a:ext uri="{FF2B5EF4-FFF2-40B4-BE49-F238E27FC236}">
                <a16:creationId xmlns:a16="http://schemas.microsoft.com/office/drawing/2014/main" id="{3D4637E6-5CA1-DABE-E1BA-FD1476F443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3055" y="1373144"/>
            <a:ext cx="7772400" cy="5272365"/>
          </a:xfrm>
          <a:prstGeom prst="rect">
            <a:avLst/>
          </a:prstGeom>
        </p:spPr>
      </p:pic>
      <p:sp>
        <p:nvSpPr>
          <p:cNvPr id="4" name="Picture Placeholder 16">
            <a:extLst>
              <a:ext uri="{FF2B5EF4-FFF2-40B4-BE49-F238E27FC236}">
                <a16:creationId xmlns:a16="http://schemas.microsoft.com/office/drawing/2014/main" id="{55C3C08B-B20C-BB15-F7C0-1304F0FD8B9B}"/>
              </a:ext>
            </a:extLst>
          </p:cNvPr>
          <p:cNvSpPr>
            <a:spLocks noGrp="1"/>
          </p:cNvSpPr>
          <p:nvPr>
            <p:ph type="pic" sz="quarter" idx="12"/>
          </p:nvPr>
        </p:nvSpPr>
        <p:spPr>
          <a:xfrm>
            <a:off x="-171981" y="1671872"/>
            <a:ext cx="7175500" cy="4032250"/>
          </a:xfrm>
          <a:prstGeom prst="rect">
            <a:avLst/>
          </a:prstGeom>
          <a:solidFill>
            <a:schemeClr val="accent5"/>
          </a:solidFill>
        </p:spPr>
        <p:txBody>
          <a:bodyPr anchor="ctr">
            <a:normAutofit/>
          </a:bodyPr>
          <a:lstStyle>
            <a:lvl1pPr marL="0" indent="0" algn="ctr">
              <a:buNone/>
              <a:defRPr sz="1600">
                <a:solidFill>
                  <a:schemeClr val="bg1"/>
                </a:solidFill>
              </a:defRPr>
            </a:lvl1pPr>
          </a:lstStyle>
          <a:p>
            <a:r>
              <a:rPr lang="en-US"/>
              <a:t>Click icon to add picture</a:t>
            </a:r>
          </a:p>
        </p:txBody>
      </p:sp>
    </p:spTree>
    <p:extLst>
      <p:ext uri="{BB962C8B-B14F-4D97-AF65-F5344CB8AC3E}">
        <p14:creationId xmlns:p14="http://schemas.microsoft.com/office/powerpoint/2010/main" val="4229546027"/>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esourc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CF9DC3-A7B1-081E-87CD-FD3C6985298D}"/>
              </a:ext>
            </a:extLst>
          </p:cNvPr>
          <p:cNvSpPr/>
          <p:nvPr userDrawn="1"/>
        </p:nvSpPr>
        <p:spPr>
          <a:xfrm flipV="1">
            <a:off x="0" y="-5"/>
            <a:ext cx="4594302" cy="6858004"/>
          </a:xfrm>
          <a:prstGeom prst="rect">
            <a:avLst/>
          </a:prstGeom>
          <a:solidFill>
            <a:schemeClr val="accent1"/>
          </a:solidFill>
          <a:ln w="3175">
            <a:noFill/>
          </a:ln>
          <a:effectLst>
            <a:outerShdw blurRad="127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panose="020F0502020204030204"/>
              <a:ea typeface="+mn-ea"/>
              <a:cs typeface="+mn-cs"/>
            </a:endParaRPr>
          </a:p>
        </p:txBody>
      </p:sp>
      <p:sp>
        <p:nvSpPr>
          <p:cNvPr id="11" name="Text Placeholder 10">
            <a:extLst>
              <a:ext uri="{FF2B5EF4-FFF2-40B4-BE49-F238E27FC236}">
                <a16:creationId xmlns:a16="http://schemas.microsoft.com/office/drawing/2014/main" id="{FE51C997-B199-0C3F-FF10-25373E4DE01E}"/>
              </a:ext>
            </a:extLst>
          </p:cNvPr>
          <p:cNvSpPr>
            <a:spLocks noGrp="1"/>
          </p:cNvSpPr>
          <p:nvPr>
            <p:ph type="body" sz="quarter" idx="14"/>
          </p:nvPr>
        </p:nvSpPr>
        <p:spPr>
          <a:xfrm>
            <a:off x="439738" y="807201"/>
            <a:ext cx="3657600" cy="1721270"/>
          </a:xfrm>
        </p:spPr>
        <p:txBody>
          <a:bodyPr>
            <a:noAutofit/>
          </a:bodyPr>
          <a:lstStyle>
            <a:lvl1pPr marL="0" indent="0">
              <a:buNone/>
              <a:defRPr sz="3600">
                <a:solidFill>
                  <a:schemeClr val="bg1"/>
                </a:solidFill>
                <a:latin typeface="+mj-lt"/>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12" name="Text Placeholder 10">
            <a:extLst>
              <a:ext uri="{FF2B5EF4-FFF2-40B4-BE49-F238E27FC236}">
                <a16:creationId xmlns:a16="http://schemas.microsoft.com/office/drawing/2014/main" id="{936FCC2F-6089-5A2A-9307-11B0CFAFC53E}"/>
              </a:ext>
            </a:extLst>
          </p:cNvPr>
          <p:cNvSpPr>
            <a:spLocks noGrp="1"/>
          </p:cNvSpPr>
          <p:nvPr>
            <p:ph type="body" sz="quarter" idx="15"/>
          </p:nvPr>
        </p:nvSpPr>
        <p:spPr>
          <a:xfrm>
            <a:off x="439738" y="2905246"/>
            <a:ext cx="3657600" cy="3007411"/>
          </a:xfrm>
        </p:spPr>
        <p:txBody>
          <a:bodyPr>
            <a:noAutofit/>
          </a:bodyPr>
          <a:lstStyle>
            <a:lvl1pPr marL="0" indent="0">
              <a:buNone/>
              <a:defRPr sz="2400">
                <a:solidFill>
                  <a:schemeClr val="bg1"/>
                </a:solidFill>
              </a:defRPr>
            </a:lvl1pPr>
            <a:lvl2pPr marL="271462" indent="0">
              <a:buNone/>
              <a:defRPr sz="3600">
                <a:solidFill>
                  <a:schemeClr val="bg1"/>
                </a:solidFill>
              </a:defRPr>
            </a:lvl2pPr>
            <a:lvl3pPr marL="493712" indent="0">
              <a:buNone/>
              <a:defRPr sz="3600">
                <a:solidFill>
                  <a:schemeClr val="bg1"/>
                </a:solidFill>
              </a:defRPr>
            </a:lvl3pPr>
            <a:lvl4pPr marL="715963" indent="0">
              <a:buNone/>
              <a:defRPr sz="3600">
                <a:solidFill>
                  <a:schemeClr val="bg1"/>
                </a:solidFill>
              </a:defRPr>
            </a:lvl4pPr>
            <a:lvl5pPr marL="936625" indent="0">
              <a:buNone/>
              <a:defRPr sz="3600">
                <a:solidFill>
                  <a:schemeClr val="bg1"/>
                </a:solidFill>
              </a:defRPr>
            </a:lvl5pPr>
          </a:lstStyle>
          <a:p>
            <a:pPr lvl="0"/>
            <a:r>
              <a:rPr lang="en-US"/>
              <a:t>Click to edit Master text styles</a:t>
            </a:r>
          </a:p>
        </p:txBody>
      </p:sp>
      <p:sp>
        <p:nvSpPr>
          <p:cNvPr id="13" name="Footer Placeholder 12">
            <a:extLst>
              <a:ext uri="{FF2B5EF4-FFF2-40B4-BE49-F238E27FC236}">
                <a16:creationId xmlns:a16="http://schemas.microsoft.com/office/drawing/2014/main" id="{CBBEF228-3E8D-1A86-390C-1FF47DED035F}"/>
              </a:ext>
            </a:extLst>
          </p:cNvPr>
          <p:cNvSpPr>
            <a:spLocks noGrp="1"/>
          </p:cNvSpPr>
          <p:nvPr>
            <p:ph type="ftr" sz="quarter" idx="16"/>
          </p:nvPr>
        </p:nvSpPr>
        <p:spPr/>
        <p:txBody>
          <a:bodyPr/>
          <a:lstStyle>
            <a:lvl1pPr>
              <a:defRPr>
                <a:solidFill>
                  <a:schemeClr val="bg1"/>
                </a:solidFill>
              </a:defRPr>
            </a:lvl1pPr>
          </a:lstStyle>
          <a:p>
            <a:endParaRPr lang="en-US"/>
          </a:p>
        </p:txBody>
      </p:sp>
      <p:sp>
        <p:nvSpPr>
          <p:cNvPr id="14" name="Slide Number Placeholder 13">
            <a:extLst>
              <a:ext uri="{FF2B5EF4-FFF2-40B4-BE49-F238E27FC236}">
                <a16:creationId xmlns:a16="http://schemas.microsoft.com/office/drawing/2014/main" id="{2C1755A1-8017-C6B0-E590-1BAF58610912}"/>
              </a:ext>
            </a:extLst>
          </p:cNvPr>
          <p:cNvSpPr>
            <a:spLocks noGrp="1"/>
          </p:cNvSpPr>
          <p:nvPr>
            <p:ph type="sldNum" sz="quarter" idx="17"/>
          </p:nvPr>
        </p:nvSpPr>
        <p:spPr/>
        <p:txBody>
          <a:bodyPr/>
          <a:lstStyle>
            <a:lvl1pPr>
              <a:defRPr>
                <a:solidFill>
                  <a:schemeClr val="bg1"/>
                </a:solidFill>
              </a:defRPr>
            </a:lvl1pPr>
          </a:lstStyle>
          <a:p>
            <a:fld id="{B1356FBF-028C-F74E-A7B4-9B8ED246DD1B}" type="slidenum">
              <a:rPr lang="en-US" smtClean="0"/>
              <a:pPr/>
              <a:t>‹#›</a:t>
            </a:fld>
            <a:endParaRPr lang="en-US"/>
          </a:p>
        </p:txBody>
      </p:sp>
      <p:sp>
        <p:nvSpPr>
          <p:cNvPr id="39" name="Text Placeholder 24">
            <a:extLst>
              <a:ext uri="{FF2B5EF4-FFF2-40B4-BE49-F238E27FC236}">
                <a16:creationId xmlns:a16="http://schemas.microsoft.com/office/drawing/2014/main" id="{3E081657-9BA8-E53E-A9DF-F0B7F0620298}"/>
              </a:ext>
            </a:extLst>
          </p:cNvPr>
          <p:cNvSpPr>
            <a:spLocks noGrp="1"/>
          </p:cNvSpPr>
          <p:nvPr>
            <p:ph type="body" sz="quarter" idx="24" hasCustomPrompt="1"/>
          </p:nvPr>
        </p:nvSpPr>
        <p:spPr>
          <a:xfrm>
            <a:off x="6630771" y="3027318"/>
            <a:ext cx="4218852" cy="520384"/>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sp>
        <p:nvSpPr>
          <p:cNvPr id="40" name="Text Placeholder 24">
            <a:extLst>
              <a:ext uri="{FF2B5EF4-FFF2-40B4-BE49-F238E27FC236}">
                <a16:creationId xmlns:a16="http://schemas.microsoft.com/office/drawing/2014/main" id="{A7F715FE-D0C8-EF45-1543-34BC9A0858BF}"/>
              </a:ext>
            </a:extLst>
          </p:cNvPr>
          <p:cNvSpPr>
            <a:spLocks noGrp="1"/>
          </p:cNvSpPr>
          <p:nvPr>
            <p:ph type="body" sz="quarter" idx="27" hasCustomPrompt="1"/>
          </p:nvPr>
        </p:nvSpPr>
        <p:spPr>
          <a:xfrm>
            <a:off x="6630771" y="3672826"/>
            <a:ext cx="4218852" cy="254563"/>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41" name="Oval 40">
            <a:extLst>
              <a:ext uri="{FF2B5EF4-FFF2-40B4-BE49-F238E27FC236}">
                <a16:creationId xmlns:a16="http://schemas.microsoft.com/office/drawing/2014/main" id="{A4E42707-8138-4329-15EC-E6552F75FD91}"/>
              </a:ext>
            </a:extLst>
          </p:cNvPr>
          <p:cNvSpPr/>
          <p:nvPr userDrawn="1"/>
        </p:nvSpPr>
        <p:spPr>
          <a:xfrm>
            <a:off x="5462471" y="3012759"/>
            <a:ext cx="816470" cy="81647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 Placeholder 24">
            <a:extLst>
              <a:ext uri="{FF2B5EF4-FFF2-40B4-BE49-F238E27FC236}">
                <a16:creationId xmlns:a16="http://schemas.microsoft.com/office/drawing/2014/main" id="{624EC0AF-8A43-77A1-831E-AAF512D9C571}"/>
              </a:ext>
            </a:extLst>
          </p:cNvPr>
          <p:cNvSpPr>
            <a:spLocks noGrp="1"/>
          </p:cNvSpPr>
          <p:nvPr>
            <p:ph type="body" sz="quarter" idx="29" hasCustomPrompt="1"/>
          </p:nvPr>
        </p:nvSpPr>
        <p:spPr>
          <a:xfrm>
            <a:off x="6630771" y="4262074"/>
            <a:ext cx="4218852" cy="520384"/>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sp>
        <p:nvSpPr>
          <p:cNvPr id="43" name="Text Placeholder 24">
            <a:extLst>
              <a:ext uri="{FF2B5EF4-FFF2-40B4-BE49-F238E27FC236}">
                <a16:creationId xmlns:a16="http://schemas.microsoft.com/office/drawing/2014/main" id="{7D7B75D3-0CC4-DFF5-3E7B-870921517D6F}"/>
              </a:ext>
            </a:extLst>
          </p:cNvPr>
          <p:cNvSpPr>
            <a:spLocks noGrp="1"/>
          </p:cNvSpPr>
          <p:nvPr>
            <p:ph type="body" sz="quarter" idx="30" hasCustomPrompt="1"/>
          </p:nvPr>
        </p:nvSpPr>
        <p:spPr>
          <a:xfrm>
            <a:off x="6630771" y="4879916"/>
            <a:ext cx="4218852" cy="282230"/>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44" name="Oval 43">
            <a:extLst>
              <a:ext uri="{FF2B5EF4-FFF2-40B4-BE49-F238E27FC236}">
                <a16:creationId xmlns:a16="http://schemas.microsoft.com/office/drawing/2014/main" id="{FC65B837-8879-337F-4C05-F952E6E978CB}"/>
              </a:ext>
            </a:extLst>
          </p:cNvPr>
          <p:cNvSpPr/>
          <p:nvPr userDrawn="1"/>
        </p:nvSpPr>
        <p:spPr>
          <a:xfrm>
            <a:off x="5462471" y="4287463"/>
            <a:ext cx="816470" cy="81647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 Placeholder 24">
            <a:extLst>
              <a:ext uri="{FF2B5EF4-FFF2-40B4-BE49-F238E27FC236}">
                <a16:creationId xmlns:a16="http://schemas.microsoft.com/office/drawing/2014/main" id="{BF192180-6720-E1CC-C58B-2C6DFFEEB669}"/>
              </a:ext>
            </a:extLst>
          </p:cNvPr>
          <p:cNvSpPr>
            <a:spLocks noGrp="1"/>
          </p:cNvSpPr>
          <p:nvPr>
            <p:ph type="body" sz="quarter" idx="31" hasCustomPrompt="1"/>
          </p:nvPr>
        </p:nvSpPr>
        <p:spPr>
          <a:xfrm>
            <a:off x="6630771" y="428264"/>
            <a:ext cx="4218852" cy="520384"/>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sp>
        <p:nvSpPr>
          <p:cNvPr id="46" name="Text Placeholder 24">
            <a:extLst>
              <a:ext uri="{FF2B5EF4-FFF2-40B4-BE49-F238E27FC236}">
                <a16:creationId xmlns:a16="http://schemas.microsoft.com/office/drawing/2014/main" id="{CA763EA7-D260-1BFD-2A19-2DA14BD0D744}"/>
              </a:ext>
            </a:extLst>
          </p:cNvPr>
          <p:cNvSpPr>
            <a:spLocks noGrp="1"/>
          </p:cNvSpPr>
          <p:nvPr>
            <p:ph type="body" sz="quarter" idx="32" hasCustomPrompt="1"/>
          </p:nvPr>
        </p:nvSpPr>
        <p:spPr>
          <a:xfrm>
            <a:off x="6630771" y="1073772"/>
            <a:ext cx="4218852" cy="280432"/>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47" name="Oval 46">
            <a:extLst>
              <a:ext uri="{FF2B5EF4-FFF2-40B4-BE49-F238E27FC236}">
                <a16:creationId xmlns:a16="http://schemas.microsoft.com/office/drawing/2014/main" id="{97969CA3-64E9-2681-73FC-2B0EBA37F951}"/>
              </a:ext>
            </a:extLst>
          </p:cNvPr>
          <p:cNvSpPr/>
          <p:nvPr userDrawn="1"/>
        </p:nvSpPr>
        <p:spPr>
          <a:xfrm>
            <a:off x="5471374" y="463351"/>
            <a:ext cx="816470" cy="81647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 Placeholder 24">
            <a:extLst>
              <a:ext uri="{FF2B5EF4-FFF2-40B4-BE49-F238E27FC236}">
                <a16:creationId xmlns:a16="http://schemas.microsoft.com/office/drawing/2014/main" id="{19391E68-A4C0-EFE6-5571-6117C387880C}"/>
              </a:ext>
            </a:extLst>
          </p:cNvPr>
          <p:cNvSpPr>
            <a:spLocks noGrp="1"/>
          </p:cNvSpPr>
          <p:nvPr>
            <p:ph type="body" sz="quarter" idx="33" hasCustomPrompt="1"/>
          </p:nvPr>
        </p:nvSpPr>
        <p:spPr>
          <a:xfrm>
            <a:off x="6630771" y="1717576"/>
            <a:ext cx="4218852" cy="520384"/>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sp>
        <p:nvSpPr>
          <p:cNvPr id="49" name="Text Placeholder 24">
            <a:extLst>
              <a:ext uri="{FF2B5EF4-FFF2-40B4-BE49-F238E27FC236}">
                <a16:creationId xmlns:a16="http://schemas.microsoft.com/office/drawing/2014/main" id="{9C77F54A-22D4-6C6C-8053-18C846FF5491}"/>
              </a:ext>
            </a:extLst>
          </p:cNvPr>
          <p:cNvSpPr>
            <a:spLocks noGrp="1"/>
          </p:cNvSpPr>
          <p:nvPr>
            <p:ph type="body" sz="quarter" idx="34" hasCustomPrompt="1"/>
          </p:nvPr>
        </p:nvSpPr>
        <p:spPr>
          <a:xfrm>
            <a:off x="6630771" y="2363084"/>
            <a:ext cx="4218852" cy="254563"/>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50" name="Oval 49">
            <a:extLst>
              <a:ext uri="{FF2B5EF4-FFF2-40B4-BE49-F238E27FC236}">
                <a16:creationId xmlns:a16="http://schemas.microsoft.com/office/drawing/2014/main" id="{5BE1D953-870A-936D-3B37-674CCB2F5439}"/>
              </a:ext>
            </a:extLst>
          </p:cNvPr>
          <p:cNvSpPr/>
          <p:nvPr userDrawn="1"/>
        </p:nvSpPr>
        <p:spPr>
          <a:xfrm>
            <a:off x="5471374" y="1738055"/>
            <a:ext cx="816470" cy="81647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 Placeholder 24">
            <a:extLst>
              <a:ext uri="{FF2B5EF4-FFF2-40B4-BE49-F238E27FC236}">
                <a16:creationId xmlns:a16="http://schemas.microsoft.com/office/drawing/2014/main" id="{C0FCF0D2-B421-F5C9-5D38-4FA435C3A89C}"/>
              </a:ext>
            </a:extLst>
          </p:cNvPr>
          <p:cNvSpPr>
            <a:spLocks noGrp="1"/>
          </p:cNvSpPr>
          <p:nvPr>
            <p:ph type="body" sz="quarter" idx="35" hasCustomPrompt="1"/>
          </p:nvPr>
        </p:nvSpPr>
        <p:spPr>
          <a:xfrm>
            <a:off x="6639674" y="5540875"/>
            <a:ext cx="4218852" cy="520384"/>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a:t>
            </a:r>
          </a:p>
        </p:txBody>
      </p:sp>
      <p:sp>
        <p:nvSpPr>
          <p:cNvPr id="52" name="Text Placeholder 24">
            <a:extLst>
              <a:ext uri="{FF2B5EF4-FFF2-40B4-BE49-F238E27FC236}">
                <a16:creationId xmlns:a16="http://schemas.microsoft.com/office/drawing/2014/main" id="{513467B0-29BB-3CCC-E7E2-028061C19FEB}"/>
              </a:ext>
            </a:extLst>
          </p:cNvPr>
          <p:cNvSpPr>
            <a:spLocks noGrp="1"/>
          </p:cNvSpPr>
          <p:nvPr>
            <p:ph type="body" sz="quarter" idx="36" hasCustomPrompt="1"/>
          </p:nvPr>
        </p:nvSpPr>
        <p:spPr>
          <a:xfrm>
            <a:off x="6639674" y="6158717"/>
            <a:ext cx="4218852" cy="282230"/>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53" name="Oval 52">
            <a:extLst>
              <a:ext uri="{FF2B5EF4-FFF2-40B4-BE49-F238E27FC236}">
                <a16:creationId xmlns:a16="http://schemas.microsoft.com/office/drawing/2014/main" id="{407C03F8-38F0-DAC1-C64D-6B4AC72C4F88}"/>
              </a:ext>
            </a:extLst>
          </p:cNvPr>
          <p:cNvSpPr/>
          <p:nvPr userDrawn="1"/>
        </p:nvSpPr>
        <p:spPr>
          <a:xfrm>
            <a:off x="5471374" y="5562166"/>
            <a:ext cx="816470" cy="81647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45853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C66EA4E-E3A5-ACC6-B2DC-68BF63F336B7}"/>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A6FB2B87-FEB5-658C-7141-B83573CC29E0}"/>
              </a:ext>
            </a:extLst>
          </p:cNvPr>
          <p:cNvSpPr>
            <a:spLocks noGrp="1"/>
          </p:cNvSpPr>
          <p:nvPr>
            <p:ph type="sldNum" sz="quarter" idx="1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1323783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01">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AB1C1911-831B-92CD-CD8B-2019CFEDCB2E}"/>
              </a:ext>
            </a:extLst>
          </p:cNvPr>
          <p:cNvPicPr>
            <a:picLocks noChangeAspect="1"/>
          </p:cNvPicPr>
          <p:nvPr userDrawn="1"/>
        </p:nvPicPr>
        <p:blipFill>
          <a:blip r:embed="rId2"/>
          <a:stretch>
            <a:fillRect/>
          </a:stretch>
        </p:blipFill>
        <p:spPr bwMode="black">
          <a:xfrm>
            <a:off x="563563" y="485375"/>
            <a:ext cx="1326124" cy="283975"/>
          </a:xfrm>
          <a:prstGeom prst="rect">
            <a:avLst/>
          </a:prstGeom>
        </p:spPr>
      </p:pic>
      <p:grpSp>
        <p:nvGrpSpPr>
          <p:cNvPr id="2" name="Group 1">
            <a:extLst>
              <a:ext uri="{FF2B5EF4-FFF2-40B4-BE49-F238E27FC236}">
                <a16:creationId xmlns:a16="http://schemas.microsoft.com/office/drawing/2014/main" id="{73610CC4-C0D7-C111-325F-D157CFD7FD17}"/>
              </a:ext>
            </a:extLst>
          </p:cNvPr>
          <p:cNvGrpSpPr/>
          <p:nvPr userDrawn="1"/>
        </p:nvGrpSpPr>
        <p:grpSpPr>
          <a:xfrm>
            <a:off x="5086605" y="0"/>
            <a:ext cx="7625350" cy="7625350"/>
            <a:chOff x="-1211501" y="901636"/>
            <a:chExt cx="7899172" cy="7899172"/>
          </a:xfrm>
        </p:grpSpPr>
        <p:pic>
          <p:nvPicPr>
            <p:cNvPr id="4" name="Picture 3">
              <a:extLst>
                <a:ext uri="{FF2B5EF4-FFF2-40B4-BE49-F238E27FC236}">
                  <a16:creationId xmlns:a16="http://schemas.microsoft.com/office/drawing/2014/main" id="{178AFE40-9146-796D-24AA-AE84FB5A36AC}"/>
                </a:ext>
                <a:ext uri="{C183D7F6-B498-43B3-948B-1728B52AA6E4}">
                  <adec:decorative xmlns:adec="http://schemas.microsoft.com/office/drawing/2017/decorative" val="1"/>
                </a:ext>
              </a:extLst>
            </p:cNvPr>
            <p:cNvPicPr>
              <a:picLocks noChangeAspect="1"/>
            </p:cNvPicPr>
            <p:nvPr userDrawn="1"/>
          </p:nvPicPr>
          <p:blipFill>
            <a:blip r:embed="rId3">
              <a:alphaModFix amt="10000"/>
            </a:blip>
            <a:stretch>
              <a:fillRect/>
            </a:stretch>
          </p:blipFill>
          <p:spPr>
            <a:xfrm rot="2700000">
              <a:off x="143783" y="2256920"/>
              <a:ext cx="6543888" cy="6543888"/>
            </a:xfrm>
            <a:prstGeom prst="rect">
              <a:avLst/>
            </a:prstGeom>
          </p:spPr>
        </p:pic>
        <p:pic>
          <p:nvPicPr>
            <p:cNvPr id="7" name="Picture 6">
              <a:extLst>
                <a:ext uri="{FF2B5EF4-FFF2-40B4-BE49-F238E27FC236}">
                  <a16:creationId xmlns:a16="http://schemas.microsoft.com/office/drawing/2014/main" id="{F8E8192A-F500-72A2-2CB3-A2AB93691A59}"/>
                </a:ext>
                <a:ext uri="{C183D7F6-B498-43B3-948B-1728B52AA6E4}">
                  <adec:decorative xmlns:adec="http://schemas.microsoft.com/office/drawing/2017/decorative" val="1"/>
                </a:ext>
              </a:extLst>
            </p:cNvPr>
            <p:cNvPicPr>
              <a:picLocks noChangeAspect="1"/>
            </p:cNvPicPr>
            <p:nvPr userDrawn="1"/>
          </p:nvPicPr>
          <p:blipFill>
            <a:blip r:embed="rId3">
              <a:alphaModFix amt="25000"/>
            </a:blip>
            <a:stretch>
              <a:fillRect/>
            </a:stretch>
          </p:blipFill>
          <p:spPr>
            <a:xfrm rot="1800000">
              <a:off x="-13886" y="2099251"/>
              <a:ext cx="6543888" cy="6543888"/>
            </a:xfrm>
            <a:prstGeom prst="rect">
              <a:avLst/>
            </a:prstGeom>
          </p:spPr>
        </p:pic>
        <p:pic>
          <p:nvPicPr>
            <p:cNvPr id="8" name="Picture 7">
              <a:extLst>
                <a:ext uri="{FF2B5EF4-FFF2-40B4-BE49-F238E27FC236}">
                  <a16:creationId xmlns:a16="http://schemas.microsoft.com/office/drawing/2014/main" id="{E15E2BF6-0895-2652-D6AB-4BF5C578397E}"/>
                </a:ext>
                <a:ext uri="{C183D7F6-B498-43B3-948B-1728B52AA6E4}">
                  <adec:decorative xmlns:adec="http://schemas.microsoft.com/office/drawing/2017/decorative" val="1"/>
                </a:ext>
              </a:extLst>
            </p:cNvPr>
            <p:cNvPicPr>
              <a:picLocks noChangeAspect="1"/>
            </p:cNvPicPr>
            <p:nvPr userDrawn="1"/>
          </p:nvPicPr>
          <p:blipFill>
            <a:blip r:embed="rId3">
              <a:alphaModFix amt="50000"/>
            </a:blip>
            <a:stretch>
              <a:fillRect/>
            </a:stretch>
          </p:blipFill>
          <p:spPr>
            <a:xfrm rot="900000">
              <a:off x="-476148" y="1636989"/>
              <a:ext cx="6543888" cy="6543888"/>
            </a:xfrm>
            <a:prstGeom prst="rect">
              <a:avLst/>
            </a:prstGeom>
          </p:spPr>
        </p:pic>
        <p:pic>
          <p:nvPicPr>
            <p:cNvPr id="9" name="Picture 8">
              <a:extLst>
                <a:ext uri="{FF2B5EF4-FFF2-40B4-BE49-F238E27FC236}">
                  <a16:creationId xmlns:a16="http://schemas.microsoft.com/office/drawing/2014/main" id="{6061BDDC-06AD-7DC2-266C-56BA818462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211501" y="901636"/>
              <a:ext cx="6543888" cy="6543888"/>
            </a:xfrm>
            <a:prstGeom prst="rect">
              <a:avLst/>
            </a:prstGeom>
          </p:spPr>
        </p:pic>
      </p:grpSp>
      <p:sp>
        <p:nvSpPr>
          <p:cNvPr id="20" name="Text Placeholder 7">
            <a:extLst>
              <a:ext uri="{FF2B5EF4-FFF2-40B4-BE49-F238E27FC236}">
                <a16:creationId xmlns:a16="http://schemas.microsoft.com/office/drawing/2014/main" id="{E48EEB92-49E1-61D8-25A5-8715A55C6F96}"/>
              </a:ext>
            </a:extLst>
          </p:cNvPr>
          <p:cNvSpPr>
            <a:spLocks noGrp="1"/>
          </p:cNvSpPr>
          <p:nvPr>
            <p:ph type="body" sz="quarter" idx="10" hasCustomPrompt="1"/>
          </p:nvPr>
        </p:nvSpPr>
        <p:spPr>
          <a:xfrm>
            <a:off x="607810" y="3020429"/>
            <a:ext cx="3252990" cy="672094"/>
          </a:xfrm>
        </p:spPr>
        <p:txBody>
          <a:bodyPr anchor="ctr" anchorCtr="0">
            <a:noAutofit/>
          </a:bodyPr>
          <a:lstStyle>
            <a:lvl1pPr marL="0" indent="0" algn="l">
              <a:buNone/>
              <a:defRPr sz="3600">
                <a:solidFill>
                  <a:schemeClr val="accent1"/>
                </a:solidFill>
              </a:defRPr>
            </a:lvl1pPr>
          </a:lstStyle>
          <a:p>
            <a:pPr lvl="0"/>
            <a:r>
              <a:rPr lang="en-US"/>
              <a:t>Thank you</a:t>
            </a:r>
          </a:p>
        </p:txBody>
      </p:sp>
      <p:cxnSp>
        <p:nvCxnSpPr>
          <p:cNvPr id="21" name="Straight Connector 20">
            <a:extLst>
              <a:ext uri="{FF2B5EF4-FFF2-40B4-BE49-F238E27FC236}">
                <a16:creationId xmlns:a16="http://schemas.microsoft.com/office/drawing/2014/main" id="{28C21B6C-36A6-14E9-38B8-E904D81E7DFD}"/>
              </a:ext>
            </a:extLst>
          </p:cNvPr>
          <p:cNvCxnSpPr>
            <a:cxnSpLocks/>
          </p:cNvCxnSpPr>
          <p:nvPr userDrawn="1"/>
        </p:nvCxnSpPr>
        <p:spPr>
          <a:xfrm>
            <a:off x="735135" y="3845886"/>
            <a:ext cx="3125665" cy="0"/>
          </a:xfrm>
          <a:prstGeom prst="line">
            <a:avLst/>
          </a:prstGeom>
          <a:ln w="5080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6160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2D7D0-7928-FF8E-CEAC-6985BD456E0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A974AEA-60DE-49A2-6042-0733BB5165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0E77B4E-131C-F378-FBF1-AF9ADBB58D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076E803-6D5A-912D-3B7D-0E3F49067973}"/>
              </a:ext>
            </a:extLst>
          </p:cNvPr>
          <p:cNvSpPr>
            <a:spLocks noGrp="1"/>
          </p:cNvSpPr>
          <p:nvPr>
            <p:ph type="dt" sz="half" idx="10"/>
          </p:nvPr>
        </p:nvSpPr>
        <p:spPr/>
        <p:txBody>
          <a:bodyPr/>
          <a:lstStyle/>
          <a:p>
            <a:fld id="{41794D39-6B5D-4040-B02C-C59C47A898DC}" type="datetimeFigureOut">
              <a:rPr lang="en-GB" smtClean="0"/>
              <a:t>15/05/2025</a:t>
            </a:fld>
            <a:endParaRPr lang="en-GB"/>
          </a:p>
        </p:txBody>
      </p:sp>
      <p:sp>
        <p:nvSpPr>
          <p:cNvPr id="6" name="Footer Placeholder 5">
            <a:extLst>
              <a:ext uri="{FF2B5EF4-FFF2-40B4-BE49-F238E27FC236}">
                <a16:creationId xmlns:a16="http://schemas.microsoft.com/office/drawing/2014/main" id="{3330D713-4F91-A78F-E017-78F4EAFAB65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E60CBF4-8DB3-06AE-F35B-9C05A28CD741}"/>
              </a:ext>
            </a:extLst>
          </p:cNvPr>
          <p:cNvSpPr>
            <a:spLocks noGrp="1"/>
          </p:cNvSpPr>
          <p:nvPr>
            <p:ph type="sldNum" sz="quarter" idx="12"/>
          </p:nvPr>
        </p:nvSpPr>
        <p:spPr/>
        <p:txBody>
          <a:bodyPr/>
          <a:lstStyle/>
          <a:p>
            <a:fld id="{46FD77A0-44EC-41FB-8A05-EEDFEC982F04}" type="slidenum">
              <a:rPr lang="en-GB" smtClean="0"/>
              <a:t>‹#›</a:t>
            </a:fld>
            <a:endParaRPr lang="en-GB"/>
          </a:p>
        </p:txBody>
      </p:sp>
    </p:spTree>
    <p:extLst>
      <p:ext uri="{BB962C8B-B14F-4D97-AF65-F5344CB8AC3E}">
        <p14:creationId xmlns:p14="http://schemas.microsoft.com/office/powerpoint/2010/main" val="2238534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FAF7E-D31D-D85F-8218-E9B39234003E}"/>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FACA5C80-8CC6-0185-D98F-A8E2F3B77B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A885D59-875E-4B2F-59D4-05761C2A635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B8D4AAE2-5CAB-A83F-AAB6-51182381AB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1C78769-83F9-8654-879D-DC50D22CAA8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ED183078-FA34-15EF-64B4-A1346B618844}"/>
              </a:ext>
            </a:extLst>
          </p:cNvPr>
          <p:cNvSpPr>
            <a:spLocks noGrp="1"/>
          </p:cNvSpPr>
          <p:nvPr>
            <p:ph type="dt" sz="half" idx="10"/>
          </p:nvPr>
        </p:nvSpPr>
        <p:spPr/>
        <p:txBody>
          <a:bodyPr/>
          <a:lstStyle/>
          <a:p>
            <a:fld id="{844051C7-E663-4E21-9F86-65E542238FB6}" type="datetimeFigureOut">
              <a:rPr lang="en-GB" smtClean="0"/>
              <a:t>15/05/2025</a:t>
            </a:fld>
            <a:endParaRPr lang="en-GB"/>
          </a:p>
        </p:txBody>
      </p:sp>
      <p:sp>
        <p:nvSpPr>
          <p:cNvPr id="8" name="Footer Placeholder 7">
            <a:extLst>
              <a:ext uri="{FF2B5EF4-FFF2-40B4-BE49-F238E27FC236}">
                <a16:creationId xmlns:a16="http://schemas.microsoft.com/office/drawing/2014/main" id="{3D5360EB-70A3-5F53-EB6E-7AD73901AE0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38A5B74-8D51-300C-689E-5838D4ABA907}"/>
              </a:ext>
            </a:extLst>
          </p:cNvPr>
          <p:cNvSpPr>
            <a:spLocks noGrp="1"/>
          </p:cNvSpPr>
          <p:nvPr>
            <p:ph type="sldNum" sz="quarter" idx="12"/>
          </p:nvPr>
        </p:nvSpPr>
        <p:spPr/>
        <p:txBody>
          <a:bodyPr/>
          <a:lstStyle/>
          <a:p>
            <a:fld id="{71384C13-0039-49C0-B222-C7EEE199AF8E}" type="slidenum">
              <a:rPr lang="en-GB" smtClean="0"/>
              <a:t>‹#›</a:t>
            </a:fld>
            <a:endParaRPr lang="en-GB"/>
          </a:p>
        </p:txBody>
      </p:sp>
    </p:spTree>
    <p:extLst>
      <p:ext uri="{BB962C8B-B14F-4D97-AF65-F5344CB8AC3E}">
        <p14:creationId xmlns:p14="http://schemas.microsoft.com/office/powerpoint/2010/main" val="33387324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25745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Section Title 01">
    <p:bg>
      <p:bgPr>
        <a:gradFill>
          <a:gsLst>
            <a:gs pos="99000">
              <a:schemeClr val="accent1">
                <a:lumMod val="20000"/>
                <a:lumOff val="80000"/>
              </a:schemeClr>
            </a:gs>
            <a:gs pos="0">
              <a:schemeClr val="bg1"/>
            </a:gs>
          </a:gsLst>
          <a:lin ang="1800000" scaled="0"/>
        </a:gra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5B056EE6-8FF4-ED3B-72AE-29D8484DD8DD}"/>
              </a:ext>
            </a:extLst>
          </p:cNvPr>
          <p:cNvSpPr>
            <a:spLocks noGrp="1"/>
          </p:cNvSpPr>
          <p:nvPr>
            <p:ph type="title" hasCustomPrompt="1"/>
          </p:nvPr>
        </p:nvSpPr>
        <p:spPr>
          <a:xfrm>
            <a:off x="5636121" y="4870058"/>
            <a:ext cx="5591321" cy="1276108"/>
          </a:xfrm>
        </p:spPr>
        <p:txBody>
          <a:bodyPr anchor="t">
            <a:normAutofit/>
          </a:bodyPr>
          <a:lstStyle>
            <a:lvl1pPr marL="0" algn="l" defTabSz="932742" rtl="0" eaLnBrk="1" latinLnBrk="0" hangingPunct="1">
              <a:lnSpc>
                <a:spcPct val="100000"/>
              </a:lnSpc>
              <a:spcBef>
                <a:spcPct val="0"/>
              </a:spcBef>
              <a:buNone/>
              <a:defRPr lang="en-US" sz="3200" b="0" i="0" kern="1200" cap="none" spc="-50" baseline="0" dirty="0">
                <a:ln w="3175">
                  <a:noFill/>
                </a:ln>
                <a:solidFill>
                  <a:schemeClr val="tx2"/>
                </a:solidFill>
                <a:effectLst/>
                <a:latin typeface="Segoe Sans Display" pitchFamily="2" charset="0"/>
                <a:ea typeface="+mn-ea"/>
                <a:cs typeface="Segoe Sans Display" pitchFamily="2" charset="0"/>
              </a:defRPr>
            </a:lvl1pPr>
          </a:lstStyle>
          <a:p>
            <a:r>
              <a:rPr lang="en-US"/>
              <a:t>Section title</a:t>
            </a:r>
          </a:p>
        </p:txBody>
      </p:sp>
      <p:sp>
        <p:nvSpPr>
          <p:cNvPr id="7" name="Text Placeholder 7">
            <a:extLst>
              <a:ext uri="{FF2B5EF4-FFF2-40B4-BE49-F238E27FC236}">
                <a16:creationId xmlns:a16="http://schemas.microsoft.com/office/drawing/2014/main" id="{E3733436-4383-9F44-FE9E-7AB0F97BE752}"/>
              </a:ext>
            </a:extLst>
          </p:cNvPr>
          <p:cNvSpPr>
            <a:spLocks noGrp="1"/>
          </p:cNvSpPr>
          <p:nvPr>
            <p:ph type="body" sz="quarter" idx="10" hasCustomPrompt="1"/>
          </p:nvPr>
        </p:nvSpPr>
        <p:spPr>
          <a:xfrm>
            <a:off x="964557" y="1456893"/>
            <a:ext cx="4213935" cy="7017306"/>
          </a:xfrm>
        </p:spPr>
        <p:txBody>
          <a:bodyPr wrap="square" anchor="ctr" anchorCtr="0">
            <a:spAutoFit/>
          </a:bodyPr>
          <a:lstStyle>
            <a:lvl1pPr marL="0" indent="0" algn="r">
              <a:buNone/>
              <a:defRPr sz="50000" b="1">
                <a:solidFill>
                  <a:schemeClr val="tx2"/>
                </a:solidFill>
                <a:latin typeface="+mj-lt"/>
              </a:defRPr>
            </a:lvl1pPr>
          </a:lstStyle>
          <a:p>
            <a:pPr lvl="0"/>
            <a:r>
              <a:rPr lang="en-US"/>
              <a:t>0</a:t>
            </a:r>
          </a:p>
        </p:txBody>
      </p:sp>
    </p:spTree>
    <p:extLst>
      <p:ext uri="{BB962C8B-B14F-4D97-AF65-F5344CB8AC3E}">
        <p14:creationId xmlns:p14="http://schemas.microsoft.com/office/powerpoint/2010/main" val="41235662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b="1" i="0" spc="-50" baseline="0">
                <a:solidFill>
                  <a:schemeClr val="tx1"/>
                </a:solidFill>
                <a:latin typeface="Segoe Sans Display Semibold" pitchFamily="2" charset="0"/>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337913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0BD7-479C-61F4-7399-5D84A7BDE46D}"/>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86A455AA-B0F3-67EC-EA62-743292D48F50}"/>
              </a:ext>
            </a:extLst>
          </p:cNvPr>
          <p:cNvSpPr>
            <a:spLocks noGrp="1"/>
          </p:cNvSpPr>
          <p:nvPr>
            <p:ph type="dt" sz="half" idx="10"/>
          </p:nvPr>
        </p:nvSpPr>
        <p:spPr/>
        <p:txBody>
          <a:bodyPr/>
          <a:lstStyle/>
          <a:p>
            <a:fld id="{844051C7-E663-4E21-9F86-65E542238FB6}" type="datetimeFigureOut">
              <a:rPr lang="en-GB" smtClean="0"/>
              <a:t>15/05/2025</a:t>
            </a:fld>
            <a:endParaRPr lang="en-GB"/>
          </a:p>
        </p:txBody>
      </p:sp>
      <p:sp>
        <p:nvSpPr>
          <p:cNvPr id="4" name="Footer Placeholder 3">
            <a:extLst>
              <a:ext uri="{FF2B5EF4-FFF2-40B4-BE49-F238E27FC236}">
                <a16:creationId xmlns:a16="http://schemas.microsoft.com/office/drawing/2014/main" id="{63FEBD6F-FD3A-66CA-8EA8-62E0FE0F656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C57B7B7-F4DB-3C7E-3383-CCE5D8C1D9F7}"/>
              </a:ext>
            </a:extLst>
          </p:cNvPr>
          <p:cNvSpPr>
            <a:spLocks noGrp="1"/>
          </p:cNvSpPr>
          <p:nvPr>
            <p:ph type="sldNum" sz="quarter" idx="12"/>
          </p:nvPr>
        </p:nvSpPr>
        <p:spPr/>
        <p:txBody>
          <a:bodyPr/>
          <a:lstStyle/>
          <a:p>
            <a:fld id="{71384C13-0039-49C0-B222-C7EEE199AF8E}" type="slidenum">
              <a:rPr lang="en-GB" smtClean="0"/>
              <a:t>‹#›</a:t>
            </a:fld>
            <a:endParaRPr lang="en-GB"/>
          </a:p>
        </p:txBody>
      </p:sp>
    </p:spTree>
    <p:extLst>
      <p:ext uri="{BB962C8B-B14F-4D97-AF65-F5344CB8AC3E}">
        <p14:creationId xmlns:p14="http://schemas.microsoft.com/office/powerpoint/2010/main" val="428410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9F8215-7D6E-9605-35AF-7BC55FBF1A6E}"/>
              </a:ext>
            </a:extLst>
          </p:cNvPr>
          <p:cNvSpPr>
            <a:spLocks noGrp="1"/>
          </p:cNvSpPr>
          <p:nvPr>
            <p:ph type="dt" sz="half" idx="10"/>
          </p:nvPr>
        </p:nvSpPr>
        <p:spPr/>
        <p:txBody>
          <a:bodyPr/>
          <a:lstStyle/>
          <a:p>
            <a:fld id="{844051C7-E663-4E21-9F86-65E542238FB6}" type="datetimeFigureOut">
              <a:rPr lang="en-GB" smtClean="0"/>
              <a:t>15/05/2025</a:t>
            </a:fld>
            <a:endParaRPr lang="en-GB"/>
          </a:p>
        </p:txBody>
      </p:sp>
      <p:sp>
        <p:nvSpPr>
          <p:cNvPr id="3" name="Footer Placeholder 2">
            <a:extLst>
              <a:ext uri="{FF2B5EF4-FFF2-40B4-BE49-F238E27FC236}">
                <a16:creationId xmlns:a16="http://schemas.microsoft.com/office/drawing/2014/main" id="{BDBC35D3-44E9-591B-2867-D92BD9ED0CA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C003AFB-93DA-C271-75D0-FE1A87993147}"/>
              </a:ext>
            </a:extLst>
          </p:cNvPr>
          <p:cNvSpPr>
            <a:spLocks noGrp="1"/>
          </p:cNvSpPr>
          <p:nvPr>
            <p:ph type="sldNum" sz="quarter" idx="12"/>
          </p:nvPr>
        </p:nvSpPr>
        <p:spPr/>
        <p:txBody>
          <a:bodyPr/>
          <a:lstStyle/>
          <a:p>
            <a:fld id="{71384C13-0039-49C0-B222-C7EEE199AF8E}" type="slidenum">
              <a:rPr lang="en-GB" smtClean="0"/>
              <a:t>‹#›</a:t>
            </a:fld>
            <a:endParaRPr lang="en-GB"/>
          </a:p>
        </p:txBody>
      </p:sp>
    </p:spTree>
    <p:extLst>
      <p:ext uri="{BB962C8B-B14F-4D97-AF65-F5344CB8AC3E}">
        <p14:creationId xmlns:p14="http://schemas.microsoft.com/office/powerpoint/2010/main" val="1089708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DC92B-78B3-DCE5-CAC7-FBE5732A02D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3A467E8E-4690-5B5D-C510-3F0ECF0D43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F02E66CD-16FC-D585-9F82-5845094C4D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B7DBF63-E1C9-2F26-24E0-3A0B3FAE9D7B}"/>
              </a:ext>
            </a:extLst>
          </p:cNvPr>
          <p:cNvSpPr>
            <a:spLocks noGrp="1"/>
          </p:cNvSpPr>
          <p:nvPr>
            <p:ph type="dt" sz="half" idx="10"/>
          </p:nvPr>
        </p:nvSpPr>
        <p:spPr/>
        <p:txBody>
          <a:bodyPr/>
          <a:lstStyle/>
          <a:p>
            <a:fld id="{844051C7-E663-4E21-9F86-65E542238FB6}" type="datetimeFigureOut">
              <a:rPr lang="en-GB" smtClean="0"/>
              <a:t>15/05/2025</a:t>
            </a:fld>
            <a:endParaRPr lang="en-GB"/>
          </a:p>
        </p:txBody>
      </p:sp>
      <p:sp>
        <p:nvSpPr>
          <p:cNvPr id="6" name="Footer Placeholder 5">
            <a:extLst>
              <a:ext uri="{FF2B5EF4-FFF2-40B4-BE49-F238E27FC236}">
                <a16:creationId xmlns:a16="http://schemas.microsoft.com/office/drawing/2014/main" id="{E60BCC18-A6F7-7262-92BC-1630ABB2002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532107E-6472-2BE5-86D4-54E217A0774C}"/>
              </a:ext>
            </a:extLst>
          </p:cNvPr>
          <p:cNvSpPr>
            <a:spLocks noGrp="1"/>
          </p:cNvSpPr>
          <p:nvPr>
            <p:ph type="sldNum" sz="quarter" idx="12"/>
          </p:nvPr>
        </p:nvSpPr>
        <p:spPr/>
        <p:txBody>
          <a:bodyPr/>
          <a:lstStyle/>
          <a:p>
            <a:fld id="{71384C13-0039-49C0-B222-C7EEE199AF8E}" type="slidenum">
              <a:rPr lang="en-GB" smtClean="0"/>
              <a:t>‹#›</a:t>
            </a:fld>
            <a:endParaRPr lang="en-GB"/>
          </a:p>
        </p:txBody>
      </p:sp>
    </p:spTree>
    <p:extLst>
      <p:ext uri="{BB962C8B-B14F-4D97-AF65-F5344CB8AC3E}">
        <p14:creationId xmlns:p14="http://schemas.microsoft.com/office/powerpoint/2010/main" val="2246302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7BB8C-1D33-1C0F-191E-913EA64BD10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B2B9A0E-5845-C8D9-69BB-27CC54314F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CC022B6-1D38-E831-918F-785BD06710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942515-E663-D7FE-B993-68D3BE5492DD}"/>
              </a:ext>
            </a:extLst>
          </p:cNvPr>
          <p:cNvSpPr>
            <a:spLocks noGrp="1"/>
          </p:cNvSpPr>
          <p:nvPr>
            <p:ph type="dt" sz="half" idx="10"/>
          </p:nvPr>
        </p:nvSpPr>
        <p:spPr/>
        <p:txBody>
          <a:bodyPr/>
          <a:lstStyle/>
          <a:p>
            <a:fld id="{844051C7-E663-4E21-9F86-65E542238FB6}" type="datetimeFigureOut">
              <a:rPr lang="en-GB" smtClean="0"/>
              <a:t>15/05/2025</a:t>
            </a:fld>
            <a:endParaRPr lang="en-GB"/>
          </a:p>
        </p:txBody>
      </p:sp>
      <p:sp>
        <p:nvSpPr>
          <p:cNvPr id="6" name="Footer Placeholder 5">
            <a:extLst>
              <a:ext uri="{FF2B5EF4-FFF2-40B4-BE49-F238E27FC236}">
                <a16:creationId xmlns:a16="http://schemas.microsoft.com/office/drawing/2014/main" id="{773427C6-F537-6682-A871-55C5C69F2D2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01B22B-05F7-BCE7-51A2-CCBBEABFA2C3}"/>
              </a:ext>
            </a:extLst>
          </p:cNvPr>
          <p:cNvSpPr>
            <a:spLocks noGrp="1"/>
          </p:cNvSpPr>
          <p:nvPr>
            <p:ph type="sldNum" sz="quarter" idx="12"/>
          </p:nvPr>
        </p:nvSpPr>
        <p:spPr/>
        <p:txBody>
          <a:bodyPr/>
          <a:lstStyle/>
          <a:p>
            <a:fld id="{71384C13-0039-49C0-B222-C7EEE199AF8E}" type="slidenum">
              <a:rPr lang="en-GB" smtClean="0"/>
              <a:t>‹#›</a:t>
            </a:fld>
            <a:endParaRPr lang="en-GB"/>
          </a:p>
        </p:txBody>
      </p:sp>
    </p:spTree>
    <p:extLst>
      <p:ext uri="{BB962C8B-B14F-4D97-AF65-F5344CB8AC3E}">
        <p14:creationId xmlns:p14="http://schemas.microsoft.com/office/powerpoint/2010/main" val="1243827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1.xml"/><Relationship Id="rId7" Type="http://schemas.openxmlformats.org/officeDocument/2006/relationships/image" Target="../media/image3.svg"/><Relationship Id="rId2"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image" Target="../media/image2.png"/><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41" Type="http://schemas.openxmlformats.org/officeDocument/2006/relationships/theme" Target="../theme/theme3.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image" Target="../media/image3.svg"/><Relationship Id="rId8" Type="http://schemas.openxmlformats.org/officeDocument/2006/relationships/slideLayout" Target="../slideLayouts/slideLayout2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FE552A-48F6-BBD2-F902-E0AC2E2D67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CB451AC4-BAC0-E5DC-1CAD-59B3967C33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4AE3C05-603E-1E45-0E36-86C81EAA26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4051C7-E663-4E21-9F86-65E542238FB6}" type="datetimeFigureOut">
              <a:rPr lang="en-GB" smtClean="0"/>
              <a:t>15/05/2025</a:t>
            </a:fld>
            <a:endParaRPr lang="en-GB"/>
          </a:p>
        </p:txBody>
      </p:sp>
      <p:sp>
        <p:nvSpPr>
          <p:cNvPr id="5" name="Footer Placeholder 4">
            <a:extLst>
              <a:ext uri="{FF2B5EF4-FFF2-40B4-BE49-F238E27FC236}">
                <a16:creationId xmlns:a16="http://schemas.microsoft.com/office/drawing/2014/main" id="{AB81ADBB-1D14-4FEE-D7AF-2B619D0AD7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406A3846-3AB3-14DE-D2CE-D5F87371FD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1384C13-0039-49C0-B222-C7EEE199AF8E}" type="slidenum">
              <a:rPr lang="en-GB" smtClean="0"/>
              <a:t>‹#›</a:t>
            </a:fld>
            <a:endParaRPr lang="en-GB"/>
          </a:p>
        </p:txBody>
      </p:sp>
    </p:spTree>
    <p:extLst>
      <p:ext uri="{BB962C8B-B14F-4D97-AF65-F5344CB8AC3E}">
        <p14:creationId xmlns:p14="http://schemas.microsoft.com/office/powerpoint/2010/main" val="1030813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908285D-D94C-6929-B5F5-3E8471C0E901}"/>
              </a:ext>
            </a:extLst>
          </p:cNvPr>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32" imgH="530" progId="TCLayout.ActiveDocument.1">
                  <p:embed/>
                </p:oleObj>
              </mc:Choice>
              <mc:Fallback>
                <p:oleObj name="think-cell Slide" r:id="rId4" imgW="532" imgH="530" progId="TCLayout.ActiveDocument.1">
                  <p:embed/>
                  <p:pic>
                    <p:nvPicPr>
                      <p:cNvPr id="6" name="think-cell data - do not delete" hidden="1">
                        <a:extLst>
                          <a:ext uri="{FF2B5EF4-FFF2-40B4-BE49-F238E27FC236}">
                            <a16:creationId xmlns:a16="http://schemas.microsoft.com/office/drawing/2014/main" id="{3908285D-D94C-6929-B5F5-3E8471C0E90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183902894"/>
      </p:ext>
    </p:extLst>
  </p:cSld>
  <p:clrMap bg1="lt1" tx1="dk1" bg2="lt2" tx2="dk2" accent1="accent1" accent2="accent2" accent3="accent3" accent4="accent4" accent5="accent5" accent6="accent6" hlink="hlink" folHlink="folHlink"/>
  <p:sldLayoutIdLst>
    <p:sldLayoutId id="214748366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solidFill>
                <a:latin typeface="Segoe Sans Small Semilight" pitchFamily="2" charset="0"/>
                <a:cs typeface="Segoe Sans Small Semilight" pitchFamily="2" charset="0"/>
              </a:defRPr>
            </a:lvl1pPr>
          </a:lstStyle>
          <a:p>
            <a:endParaRPr lang="en-US"/>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6"/>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27A66F6B-7EF3-BBAC-9803-F03A2D815867}"/>
              </a:ext>
            </a:extLst>
          </p:cNvPr>
          <p:cNvPicPr>
            <a:picLocks noChangeAspect="1"/>
          </p:cNvPicPr>
          <p:nvPr userDrawn="1"/>
        </p:nvPicPr>
        <p:blipFill>
          <a:blip r:embed="rId42">
            <a:extLst>
              <a:ext uri="{96DAC541-7B7A-43D3-8B79-37D633B846F1}">
                <asvg:svgBlip xmlns:asvg="http://schemas.microsoft.com/office/drawing/2016/SVG/main" r:embed="rId4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76504718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Lst>
  <p:hf hdr="0" ftr="0" dt="0"/>
  <p:txStyles>
    <p:title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355">
          <p15:clr>
            <a:srgbClr val="F26B43"/>
          </p15:clr>
        </p15:guide>
        <p15:guide id="3" pos="7320">
          <p15:clr>
            <a:srgbClr val="F26B43"/>
          </p15:clr>
        </p15:guide>
        <p15:guide id="4" orient="horz" pos="3893">
          <p15:clr>
            <a:srgbClr val="F26B43"/>
          </p15:clr>
        </p15:guide>
        <p15:guide id="5" orient="horz" pos="912">
          <p15:clr>
            <a:srgbClr val="F26B43"/>
          </p15:clr>
        </p15:guide>
        <p15:guide id="6" orient="horz" pos="3974">
          <p15:clr>
            <a:srgbClr val="F26B43"/>
          </p15:clr>
        </p15:guide>
        <p15:guide id="7" orient="horz" pos="4201">
          <p15:clr>
            <a:srgbClr val="F26B43"/>
          </p15:clr>
        </p15:guide>
        <p15:guide id="8" orient="horz" pos="77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5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anamvsl/Microsoft-Purview-Data-Governance-Upskilling/blob/main/module09.md#duplicate-rows" TargetMode="External"/><Relationship Id="rId3" Type="http://schemas.openxmlformats.org/officeDocument/2006/relationships/image" Target="../media/image16.jpeg"/><Relationship Id="rId7" Type="http://schemas.openxmlformats.org/officeDocument/2006/relationships/hyperlink" Target="https://github.com/anamvsl/Microsoft-Purview-Data-Governance-Upskilling/blob/main/module09.md#data-type-match" TargetMode="External"/><Relationship Id="rId12" Type="http://schemas.openxmlformats.org/officeDocument/2006/relationships/hyperlink" Target="https://github.com/anamvsl/Microsoft-Purview-Data-Governance-Upskilling/blob/main/module09.md#ai-assisted-autogenerated-rules" TargetMode="External"/><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hyperlink" Target="https://github.com/anamvsl/Microsoft-Purview-Data-Governance-Upskilling/blob/main/module09.md#string-format-match" TargetMode="External"/><Relationship Id="rId11" Type="http://schemas.openxmlformats.org/officeDocument/2006/relationships/hyperlink" Target="https://github.com/anamvsl/Microsoft-Purview-Data-Governance-Upskilling/blob/main/module09.md#custom" TargetMode="External"/><Relationship Id="rId5" Type="http://schemas.openxmlformats.org/officeDocument/2006/relationships/hyperlink" Target="https://github.com/anamvsl/Microsoft-Purview-Data-Governance-Upskilling/blob/main/module09.md#unique-values" TargetMode="External"/><Relationship Id="rId10" Type="http://schemas.openxmlformats.org/officeDocument/2006/relationships/hyperlink" Target="https://github.com/anamvsl/Microsoft-Purview-Data-Governance-Upskilling/blob/main/module09.md#table-lookup" TargetMode="External"/><Relationship Id="rId4" Type="http://schemas.openxmlformats.org/officeDocument/2006/relationships/hyperlink" Target="https://github.com/anamvsl/Microsoft-Purview-Data-Governance-Upskilling/blob/main/module09.md#freshness" TargetMode="External"/><Relationship Id="rId9" Type="http://schemas.openxmlformats.org/officeDocument/2006/relationships/hyperlink" Target="https://github.com/anamvsl/Microsoft-Purview-Data-Governance-Upskilling/blob/main/module09.md#empty-blank-field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3FFD2-61F1-E811-9143-2EC4BF43AC53}"/>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38683B4B-200B-3D62-CD0E-F4FEAD831A03}"/>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pic>
          <p:nvPicPr>
            <p:cNvPr id="3" name="Picture 2" descr="A blue and pink background&#10;&#10;Description automatically generated">
              <a:extLst>
                <a:ext uri="{FF2B5EF4-FFF2-40B4-BE49-F238E27FC236}">
                  <a16:creationId xmlns:a16="http://schemas.microsoft.com/office/drawing/2014/main" id="{9F53C27F-1D15-4FDE-8F1F-64469671866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FB2A3FF-8D9D-EFFE-3F2D-5512B0E20283}"/>
                </a:ext>
              </a:extLst>
            </p:cNvPr>
            <p:cNvSpPr/>
            <p:nvPr/>
          </p:nvSpPr>
          <p:spPr bwMode="auto">
            <a:xfrm>
              <a:off x="0" y="0"/>
              <a:ext cx="12192000" cy="6858000"/>
            </a:xfrm>
            <a:prstGeom prst="rect">
              <a:avLst/>
            </a:prstGeom>
            <a:gradFill flip="none" rotWithShape="1">
              <a:gsLst>
                <a:gs pos="83000">
                  <a:schemeClr val="bg1">
                    <a:alpha val="0"/>
                  </a:schemeClr>
                </a:gs>
                <a:gs pos="35000">
                  <a:schemeClr val="bg1">
                    <a:alpha val="88000"/>
                  </a:schemeClr>
                </a:gs>
              </a:gsLst>
              <a:lin ang="17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11" name="Picture 10">
            <a:extLst>
              <a:ext uri="{FF2B5EF4-FFF2-40B4-BE49-F238E27FC236}">
                <a16:creationId xmlns:a16="http://schemas.microsoft.com/office/drawing/2014/main" id="{596C955C-D971-E95C-5F78-4861566863F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096000" y="1227772"/>
            <a:ext cx="5069840" cy="5069840"/>
          </a:xfrm>
          <a:prstGeom prst="rect">
            <a:avLst/>
          </a:prstGeom>
          <a:noFill/>
        </p:spPr>
      </p:pic>
      <p:sp>
        <p:nvSpPr>
          <p:cNvPr id="14" name="Title 1">
            <a:extLst>
              <a:ext uri="{FF2B5EF4-FFF2-40B4-BE49-F238E27FC236}">
                <a16:creationId xmlns:a16="http://schemas.microsoft.com/office/drawing/2014/main" id="{153CCF8C-96E3-1513-512B-13300969252C}"/>
              </a:ext>
            </a:extLst>
          </p:cNvPr>
          <p:cNvSpPr txBox="1">
            <a:spLocks/>
          </p:cNvSpPr>
          <p:nvPr/>
        </p:nvSpPr>
        <p:spPr>
          <a:xfrm>
            <a:off x="671089" y="921067"/>
            <a:ext cx="5424911" cy="5683249"/>
          </a:xfrm>
          <a:prstGeom prst="rect">
            <a:avLst/>
          </a:prstGeom>
        </p:spPr>
        <p:txBody>
          <a:bodyPr vert="horz" wrap="square" lIns="0" tIns="0" rIns="0" bIns="0" rtlCol="0" anchor="ctr">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373183" rtl="0" eaLnBrk="1" fontAlgn="auto" latinLnBrk="0" hangingPunct="1">
              <a:lnSpc>
                <a:spcPct val="100000"/>
              </a:lnSpc>
              <a:spcBef>
                <a:spcPct val="0"/>
              </a:spcBef>
              <a:spcAft>
                <a:spcPts val="0"/>
              </a:spcAft>
              <a:buClrTx/>
              <a:buSzTx/>
              <a:buFontTx/>
              <a:buNone/>
              <a:tabLst/>
              <a:defRPr/>
            </a:pPr>
            <a:r>
              <a:rPr kumimoji="0" lang="en-GB" sz="3200" b="0" i="0" u="none" strike="noStrike" kern="1200" cap="none" spc="-21" normalizeH="0" baseline="0" noProof="0">
                <a:ln w="3175">
                  <a:noFill/>
                </a:ln>
                <a:gradFill>
                  <a:gsLst>
                    <a:gs pos="100000">
                      <a:srgbClr val="0078D4">
                        <a:lumMod val="60000"/>
                        <a:lumOff val="40000"/>
                      </a:srgbClr>
                    </a:gs>
                    <a:gs pos="0">
                      <a:srgbClr val="2A446F"/>
                    </a:gs>
                  </a:gsLst>
                  <a:lin ang="2700000" scaled="0"/>
                </a:gradFill>
                <a:effectLst/>
                <a:uLnTx/>
                <a:uFillTx/>
                <a:latin typeface="Segoe UI Semibold"/>
                <a:ea typeface="+mn-ea"/>
                <a:cs typeface="Segoe UI" pitchFamily="34" charset="0"/>
              </a:rPr>
              <a:t>Module 9 – Data Quality</a:t>
            </a:r>
          </a:p>
        </p:txBody>
      </p:sp>
    </p:spTree>
    <p:extLst>
      <p:ext uri="{BB962C8B-B14F-4D97-AF65-F5344CB8AC3E}">
        <p14:creationId xmlns:p14="http://schemas.microsoft.com/office/powerpoint/2010/main" val="408648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gital financial graph">
            <a:extLst>
              <a:ext uri="{FF2B5EF4-FFF2-40B4-BE49-F238E27FC236}">
                <a16:creationId xmlns:a16="http://schemas.microsoft.com/office/drawing/2014/main" id="{BC30420D-D346-44C3-BEA7-00F07A913B84}"/>
              </a:ext>
            </a:extLst>
          </p:cNvPr>
          <p:cNvPicPr>
            <a:picLocks noGrp="1" noChangeAspect="1"/>
          </p:cNvPicPr>
          <p:nvPr>
            <p:ph sz="half" idx="1"/>
          </p:nvPr>
        </p:nvPicPr>
        <p:blipFill>
          <a:blip r:embed="rId3"/>
          <a:srcRect l="35566" r="23754"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22E4945F-6BCF-0709-D6C8-39FDB23CEFD4}"/>
              </a:ext>
            </a:extLst>
          </p:cNvPr>
          <p:cNvSpPr>
            <a:spLocks noGrp="1"/>
          </p:cNvSpPr>
          <p:nvPr>
            <p:ph type="title"/>
          </p:nvPr>
        </p:nvSpPr>
        <p:spPr>
          <a:xfrm>
            <a:off x="5438762" y="976160"/>
            <a:ext cx="6232310" cy="1463040"/>
          </a:xfrm>
        </p:spPr>
        <p:txBody>
          <a:bodyPr vert="horz" lIns="91440" tIns="45720" rIns="91440" bIns="45720" rtlCol="0" anchor="t">
            <a:normAutofit/>
          </a:bodyPr>
          <a:lstStyle/>
          <a:p>
            <a:r>
              <a:rPr lang="en-US" sz="4400"/>
              <a:t>Run Data Quality Scan</a:t>
            </a:r>
          </a:p>
        </p:txBody>
      </p:sp>
      <p:sp>
        <p:nvSpPr>
          <p:cNvPr id="4" name="Content Placeholder 3">
            <a:extLst>
              <a:ext uri="{FF2B5EF4-FFF2-40B4-BE49-F238E27FC236}">
                <a16:creationId xmlns:a16="http://schemas.microsoft.com/office/drawing/2014/main" id="{456FC80F-4992-E357-BC3C-55F259DC3F1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Data Quality Assessment</a:t>
            </a:r>
          </a:p>
          <a:p>
            <a:pPr marL="0" lvl="1" indent="0">
              <a:buNone/>
            </a:pPr>
            <a:r>
              <a:rPr lang="en-US" sz="1400"/>
              <a:t>Conducting a data quality scan helps in evaluating the integrity and accuracy of data across all assets.</a:t>
            </a:r>
          </a:p>
          <a:p>
            <a:pPr marL="0" indent="0">
              <a:spcBef>
                <a:spcPts val="2500"/>
              </a:spcBef>
              <a:buNone/>
            </a:pPr>
            <a:r>
              <a:rPr lang="en-US" sz="1400" b="1"/>
              <a:t>Configuration Process</a:t>
            </a:r>
          </a:p>
          <a:p>
            <a:pPr marL="0" lvl="1" indent="0">
              <a:buNone/>
            </a:pPr>
            <a:r>
              <a:rPr lang="en-US" sz="1400"/>
              <a:t>Proper configuration is essential for running an effective data quality scan, ensuring all relevant assets are included.</a:t>
            </a:r>
          </a:p>
          <a:p>
            <a:pPr marL="0" indent="0">
              <a:spcBef>
                <a:spcPts val="2500"/>
              </a:spcBef>
              <a:buNone/>
            </a:pPr>
            <a:r>
              <a:rPr lang="en-US" sz="1400" b="1"/>
              <a:t>Running the Scan</a:t>
            </a:r>
          </a:p>
          <a:p>
            <a:pPr marL="0" lvl="1" indent="0">
              <a:buNone/>
            </a:pPr>
            <a:r>
              <a:rPr lang="en-US" sz="1400"/>
              <a:t>Initiating the data quality scan provides insights into potential issues and areas for improvement in your data products.</a:t>
            </a:r>
            <a:endParaRPr lang="en-GB" sz="1400"/>
          </a:p>
        </p:txBody>
      </p:sp>
    </p:spTree>
    <p:extLst>
      <p:ext uri="{BB962C8B-B14F-4D97-AF65-F5344CB8AC3E}">
        <p14:creationId xmlns:p14="http://schemas.microsoft.com/office/powerpoint/2010/main" val="491847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gest those facts and figures... literal interpretation of the business lunch.">
            <a:extLst>
              <a:ext uri="{FF2B5EF4-FFF2-40B4-BE49-F238E27FC236}">
                <a16:creationId xmlns:a16="http://schemas.microsoft.com/office/drawing/2014/main" id="{96D003F5-0FFA-4D2B-A605-D8DBFB223D0D}"/>
              </a:ext>
            </a:extLst>
          </p:cNvPr>
          <p:cNvPicPr>
            <a:picLocks noGrp="1" noChangeAspect="1"/>
          </p:cNvPicPr>
          <p:nvPr>
            <p:ph sz="half" idx="1"/>
          </p:nvPr>
        </p:nvPicPr>
        <p:blipFill>
          <a:blip r:embed="rId3"/>
          <a:srcRect l="21197" r="13665" b="1"/>
          <a:stretch/>
        </p:blipFill>
        <p:spPr>
          <a:xfrm>
            <a:off x="517868" y="508090"/>
            <a:ext cx="5705856" cy="5846990"/>
          </a:xfrm>
          <a:prstGeom prst="rect">
            <a:avLst/>
          </a:prstGeom>
        </p:spPr>
      </p:pic>
      <p:sp>
        <p:nvSpPr>
          <p:cNvPr id="2" name="Title 1">
            <a:extLst>
              <a:ext uri="{FF2B5EF4-FFF2-40B4-BE49-F238E27FC236}">
                <a16:creationId xmlns:a16="http://schemas.microsoft.com/office/drawing/2014/main" id="{BEAC4D08-62FB-D280-276A-34B62CCDFBFC}"/>
              </a:ext>
            </a:extLst>
          </p:cNvPr>
          <p:cNvSpPr>
            <a:spLocks noGrp="1"/>
          </p:cNvSpPr>
          <p:nvPr>
            <p:ph type="title"/>
          </p:nvPr>
        </p:nvSpPr>
        <p:spPr>
          <a:xfrm>
            <a:off x="7001547" y="976160"/>
            <a:ext cx="4822899" cy="1463040"/>
          </a:xfrm>
        </p:spPr>
        <p:txBody>
          <a:bodyPr vert="horz" lIns="91440" tIns="45720" rIns="91440" bIns="45720" rtlCol="0" anchor="t">
            <a:normAutofit/>
          </a:bodyPr>
          <a:lstStyle/>
          <a:p>
            <a:r>
              <a:rPr lang="en-US" sz="4400"/>
              <a:t>Review Scan Results</a:t>
            </a:r>
          </a:p>
        </p:txBody>
      </p:sp>
      <p:sp>
        <p:nvSpPr>
          <p:cNvPr id="4" name="Content Placeholder 3">
            <a:extLst>
              <a:ext uri="{FF2B5EF4-FFF2-40B4-BE49-F238E27FC236}">
                <a16:creationId xmlns:a16="http://schemas.microsoft.com/office/drawing/2014/main" id="{0414E2AC-67A1-0E28-9679-501A2A2D18C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01548" y="2578608"/>
            <a:ext cx="4672584" cy="3767328"/>
          </a:xfrm>
        </p:spPr>
        <p:txBody>
          <a:bodyPr>
            <a:normAutofit/>
          </a:bodyPr>
          <a:lstStyle/>
          <a:p>
            <a:pPr marL="0" indent="0">
              <a:spcBef>
                <a:spcPts val="2500"/>
              </a:spcBef>
              <a:buNone/>
            </a:pPr>
            <a:r>
              <a:rPr lang="en-US" sz="1400" b="1"/>
              <a:t>Data Quality Evaluation</a:t>
            </a:r>
          </a:p>
          <a:p>
            <a:pPr marL="0" lvl="1" indent="0">
              <a:buNone/>
            </a:pPr>
            <a:r>
              <a:rPr lang="en-US" sz="1400"/>
              <a:t>Assess the quality of your data product by examining various metrics and results from the scan.</a:t>
            </a:r>
          </a:p>
          <a:p>
            <a:pPr marL="0" indent="0">
              <a:spcBef>
                <a:spcPts val="2500"/>
              </a:spcBef>
              <a:buNone/>
            </a:pPr>
            <a:r>
              <a:rPr lang="en-US" sz="1400" b="1"/>
              <a:t>Scan Results Analysis</a:t>
            </a:r>
          </a:p>
          <a:p>
            <a:pPr marL="0" lvl="1" indent="0">
              <a:buNone/>
            </a:pPr>
            <a:r>
              <a:rPr lang="en-US" sz="1400"/>
              <a:t>Analyze the scan results to identify any issues that may affect the overall data quality.</a:t>
            </a:r>
            <a:endParaRPr lang="en-GB" sz="1400"/>
          </a:p>
        </p:txBody>
      </p:sp>
    </p:spTree>
    <p:extLst>
      <p:ext uri="{BB962C8B-B14F-4D97-AF65-F5344CB8AC3E}">
        <p14:creationId xmlns:p14="http://schemas.microsoft.com/office/powerpoint/2010/main" val="1871929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Businesman drawing gears">
            <a:extLst>
              <a:ext uri="{FF2B5EF4-FFF2-40B4-BE49-F238E27FC236}">
                <a16:creationId xmlns:a16="http://schemas.microsoft.com/office/drawing/2014/main" id="{FA4C7A4E-4963-4AE7-8E2A-FA32A1957648}"/>
              </a:ext>
            </a:extLst>
          </p:cNvPr>
          <p:cNvPicPr>
            <a:picLocks noGrp="1" noChangeAspect="1"/>
          </p:cNvPicPr>
          <p:nvPr>
            <p:ph sz="half" idx="1"/>
          </p:nvPr>
        </p:nvPicPr>
        <p:blipFill>
          <a:blip r:embed="rId3"/>
          <a:srcRect l="17267" r="34822"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46558ED4-97CE-B3F2-6045-E1DE0664B7AB}"/>
              </a:ext>
            </a:extLst>
          </p:cNvPr>
          <p:cNvSpPr>
            <a:spLocks noGrp="1"/>
          </p:cNvSpPr>
          <p:nvPr>
            <p:ph type="title"/>
          </p:nvPr>
        </p:nvSpPr>
        <p:spPr>
          <a:xfrm>
            <a:off x="5438762" y="976160"/>
            <a:ext cx="6232310" cy="1463040"/>
          </a:xfrm>
        </p:spPr>
        <p:txBody>
          <a:bodyPr vert="horz" lIns="91440" tIns="45720" rIns="91440" bIns="45720" rtlCol="0" anchor="t">
            <a:normAutofit/>
          </a:bodyPr>
          <a:lstStyle/>
          <a:p>
            <a:r>
              <a:rPr lang="en-US" sz="4400"/>
              <a:t>Repeat Steps Periodically</a:t>
            </a:r>
          </a:p>
        </p:txBody>
      </p:sp>
      <p:sp>
        <p:nvSpPr>
          <p:cNvPr id="4" name="Content Placeholder 3">
            <a:extLst>
              <a:ext uri="{FF2B5EF4-FFF2-40B4-BE49-F238E27FC236}">
                <a16:creationId xmlns:a16="http://schemas.microsoft.com/office/drawing/2014/main" id="{480D8657-4F53-769F-4A3E-9830D1C673D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Periodic Review Process</a:t>
            </a:r>
          </a:p>
          <a:p>
            <a:pPr marL="0" lvl="1" indent="0">
              <a:buNone/>
            </a:pPr>
            <a:r>
              <a:rPr lang="en-US" sz="1400"/>
              <a:t>Implementing a cyclical review process helps to maintain the quality of your data assets over time.</a:t>
            </a:r>
          </a:p>
          <a:p>
            <a:pPr marL="0" indent="0">
              <a:spcBef>
                <a:spcPts val="2500"/>
              </a:spcBef>
              <a:buNone/>
            </a:pPr>
            <a:r>
              <a:rPr lang="en-US" sz="1400" b="1"/>
              <a:t>Maintaining Data Quality</a:t>
            </a:r>
          </a:p>
          <a:p>
            <a:pPr marL="0" lvl="1" indent="0">
              <a:buNone/>
            </a:pPr>
            <a:r>
              <a:rPr lang="en-US" sz="1400"/>
              <a:t>Regular maintenance and updates are crucial in keeping data assets functional and high-quality.</a:t>
            </a:r>
            <a:endParaRPr lang="en-GB" sz="1400"/>
          </a:p>
        </p:txBody>
      </p:sp>
    </p:spTree>
    <p:extLst>
      <p:ext uri="{BB962C8B-B14F-4D97-AF65-F5344CB8AC3E}">
        <p14:creationId xmlns:p14="http://schemas.microsoft.com/office/powerpoint/2010/main" val="117538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http://teekid.com/istockphoto/banner/banner3.jpg">
            <a:extLst>
              <a:ext uri="{FF2B5EF4-FFF2-40B4-BE49-F238E27FC236}">
                <a16:creationId xmlns:a16="http://schemas.microsoft.com/office/drawing/2014/main" id="{054CD9A7-7612-4EFE-A199-109A5548C662}"/>
              </a:ext>
            </a:extLst>
          </p:cNvPr>
          <p:cNvPicPr>
            <a:picLocks noGrp="1" noChangeAspect="1"/>
          </p:cNvPicPr>
          <p:nvPr>
            <p:ph sz="half" idx="1"/>
          </p:nvPr>
        </p:nvPicPr>
        <p:blipFill>
          <a:blip r:embed="rId3"/>
          <a:srcRect l="2414" r="-3" b="-3"/>
          <a:stretch/>
        </p:blipFill>
        <p:spPr>
          <a:xfrm>
            <a:off x="517868" y="508090"/>
            <a:ext cx="5705856" cy="5846990"/>
          </a:xfrm>
          <a:prstGeom prst="rect">
            <a:avLst/>
          </a:prstGeom>
        </p:spPr>
      </p:pic>
      <p:sp>
        <p:nvSpPr>
          <p:cNvPr id="2" name="Title 1">
            <a:extLst>
              <a:ext uri="{FF2B5EF4-FFF2-40B4-BE49-F238E27FC236}">
                <a16:creationId xmlns:a16="http://schemas.microsoft.com/office/drawing/2014/main" id="{2C96B2CC-0E9A-0A14-C12D-8A92A3E5EA18}"/>
              </a:ext>
            </a:extLst>
          </p:cNvPr>
          <p:cNvSpPr>
            <a:spLocks noGrp="1"/>
          </p:cNvSpPr>
          <p:nvPr>
            <p:ph type="title"/>
          </p:nvPr>
        </p:nvSpPr>
        <p:spPr>
          <a:xfrm>
            <a:off x="7001547" y="976160"/>
            <a:ext cx="4822899" cy="1463040"/>
          </a:xfrm>
        </p:spPr>
        <p:txBody>
          <a:bodyPr vert="horz" lIns="91440" tIns="45720" rIns="91440" bIns="45720" rtlCol="0" anchor="t">
            <a:normAutofit/>
          </a:bodyPr>
          <a:lstStyle/>
          <a:p>
            <a:r>
              <a:rPr lang="en-US" sz="4400"/>
              <a:t>Continual Monitoring</a:t>
            </a:r>
          </a:p>
        </p:txBody>
      </p:sp>
      <p:sp>
        <p:nvSpPr>
          <p:cNvPr id="4" name="Content Placeholder 3">
            <a:extLst>
              <a:ext uri="{FF2B5EF4-FFF2-40B4-BE49-F238E27FC236}">
                <a16:creationId xmlns:a16="http://schemas.microsoft.com/office/drawing/2014/main" id="{77B0AE91-4940-A7DA-E3B9-92E5037B886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01548" y="2578608"/>
            <a:ext cx="4672584" cy="3767328"/>
          </a:xfrm>
        </p:spPr>
        <p:txBody>
          <a:bodyPr>
            <a:normAutofit/>
          </a:bodyPr>
          <a:lstStyle/>
          <a:p>
            <a:pPr marL="0" indent="0">
              <a:spcBef>
                <a:spcPts val="2500"/>
              </a:spcBef>
              <a:buNone/>
            </a:pPr>
            <a:r>
              <a:rPr lang="en-US" sz="1400" b="1"/>
              <a:t>Review Data Quality Actions</a:t>
            </a:r>
          </a:p>
          <a:p>
            <a:pPr marL="0" lvl="1" indent="0">
              <a:buNone/>
            </a:pPr>
            <a:r>
              <a:rPr lang="en-US" sz="1400"/>
              <a:t>Regularly assessing data quality actions helps identify and resolve any underlying problems promptly.</a:t>
            </a:r>
          </a:p>
          <a:p>
            <a:pPr marL="0" indent="0">
              <a:spcBef>
                <a:spcPts val="2500"/>
              </a:spcBef>
              <a:buNone/>
            </a:pPr>
            <a:r>
              <a:rPr lang="en-US" sz="1400" b="1"/>
              <a:t>Set Data Quality Notifications</a:t>
            </a:r>
          </a:p>
          <a:p>
            <a:pPr marL="0" lvl="1" indent="0">
              <a:buNone/>
            </a:pPr>
            <a:r>
              <a:rPr lang="en-US" sz="1400"/>
              <a:t>Implement notifications to alert your team about quality issues, ensuring timely action and resolution.</a:t>
            </a:r>
            <a:endParaRPr lang="en-GB" sz="1400"/>
          </a:p>
        </p:txBody>
      </p:sp>
    </p:spTree>
    <p:extLst>
      <p:ext uri="{BB962C8B-B14F-4D97-AF65-F5344CB8AC3E}">
        <p14:creationId xmlns:p14="http://schemas.microsoft.com/office/powerpoint/2010/main" val="2638859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E9E1F-6031-8853-A55A-FC776EF14A71}"/>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B3E3CCB5-2E7F-4E3B-0EF1-8C631945E149}"/>
              </a:ext>
            </a:extLst>
          </p:cNvPr>
          <p:cNvSpPr txBox="1">
            <a:spLocks/>
          </p:cNvSpPr>
          <p:nvPr/>
        </p:nvSpPr>
        <p:spPr>
          <a:xfrm>
            <a:off x="557617" y="834242"/>
            <a:ext cx="5767614" cy="615553"/>
          </a:xfrm>
          <a:prstGeom prst="rect">
            <a:avLst/>
          </a:prstGeom>
        </p:spPr>
        <p:txBody>
          <a:bodyPr/>
          <a:lstStyle>
            <a:lvl1pPr algn="l" defTabSz="373183" rtl="0" eaLnBrk="1" latinLnBrk="0" hangingPunct="1">
              <a:lnSpc>
                <a:spcPct val="100000"/>
              </a:lnSpc>
              <a:spcBef>
                <a:spcPct val="0"/>
              </a:spcBef>
              <a:buNone/>
              <a:defRPr lang="en-US" sz="3200" b="0" kern="1200" cap="none" spc="-21" baseline="0" dirty="0">
                <a:ln w="3175">
                  <a:noFill/>
                </a:ln>
                <a:gradFill>
                  <a:gsLst>
                    <a:gs pos="100000">
                      <a:srgbClr val="0078D4"/>
                    </a:gs>
                    <a:gs pos="0">
                      <a:srgbClr val="2A446F"/>
                    </a:gs>
                  </a:gsLst>
                  <a:lin ang="2700000" scaled="0"/>
                </a:gradFill>
                <a:effectLst/>
                <a:latin typeface="+mj-lt"/>
                <a:ea typeface="+mn-ea"/>
                <a:cs typeface="Segoe UI" pitchFamily="34" charset="0"/>
              </a:defRPr>
            </a:lvl1pPr>
          </a:lstStyle>
          <a:p>
            <a:pPr marL="0" marR="0" lvl="0" indent="0" algn="l" defTabSz="373183" rtl="0" eaLnBrk="1" fontAlgn="auto" latinLnBrk="0" hangingPunct="1">
              <a:lnSpc>
                <a:spcPct val="100000"/>
              </a:lnSpc>
              <a:spcBef>
                <a:spcPct val="0"/>
              </a:spcBef>
              <a:spcAft>
                <a:spcPts val="0"/>
              </a:spcAft>
              <a:buClrTx/>
              <a:buSzTx/>
              <a:buFontTx/>
              <a:buNone/>
              <a:tabLst/>
              <a:defRPr/>
            </a:pPr>
            <a:r>
              <a:rPr kumimoji="0" lang="en-GB" sz="3200" b="0" i="0" u="none" strike="noStrike" kern="1200" cap="none" spc="-21" normalizeH="0" baseline="0" noProof="0">
                <a:ln w="3175">
                  <a:noFill/>
                </a:ln>
                <a:gradFill>
                  <a:gsLst>
                    <a:gs pos="100000">
                      <a:srgbClr val="0078D4"/>
                    </a:gs>
                    <a:gs pos="0">
                      <a:srgbClr val="2A446F"/>
                    </a:gs>
                  </a:gsLst>
                  <a:lin ang="2700000" scaled="0"/>
                </a:gradFill>
                <a:effectLst/>
                <a:uLnTx/>
                <a:uFillTx/>
                <a:latin typeface="Segoe Sans Display" panose="020F0302020204030204"/>
                <a:ea typeface="+mn-ea"/>
                <a:cs typeface="Segoe UI" pitchFamily="34" charset="0"/>
              </a:rPr>
              <a:t>Module – 9</a:t>
            </a:r>
          </a:p>
        </p:txBody>
      </p:sp>
      <p:sp>
        <p:nvSpPr>
          <p:cNvPr id="3" name="Title 2">
            <a:extLst>
              <a:ext uri="{FF2B5EF4-FFF2-40B4-BE49-F238E27FC236}">
                <a16:creationId xmlns:a16="http://schemas.microsoft.com/office/drawing/2014/main" id="{7278B18F-95C8-14C6-2A8A-5429B4999A35}"/>
              </a:ext>
            </a:extLst>
          </p:cNvPr>
          <p:cNvSpPr txBox="1">
            <a:spLocks/>
          </p:cNvSpPr>
          <p:nvPr/>
        </p:nvSpPr>
        <p:spPr>
          <a:xfrm>
            <a:off x="600149" y="3075939"/>
            <a:ext cx="5767614" cy="615553"/>
          </a:xfrm>
          <a:prstGeom prst="rect">
            <a:avLst/>
          </a:prstGeom>
        </p:spPr>
        <p:txBody>
          <a:bodyPr/>
          <a:lstStyle>
            <a:lvl1pPr algn="l" defTabSz="373183" rtl="0" eaLnBrk="1" latinLnBrk="0" hangingPunct="1">
              <a:lnSpc>
                <a:spcPct val="100000"/>
              </a:lnSpc>
              <a:spcBef>
                <a:spcPct val="0"/>
              </a:spcBef>
              <a:buNone/>
              <a:defRPr lang="en-US" sz="3200" b="0" kern="1200" cap="none" spc="-21" baseline="0" dirty="0">
                <a:ln w="3175">
                  <a:noFill/>
                </a:ln>
                <a:gradFill>
                  <a:gsLst>
                    <a:gs pos="100000">
                      <a:srgbClr val="0078D4"/>
                    </a:gs>
                    <a:gs pos="0">
                      <a:srgbClr val="2A446F"/>
                    </a:gs>
                  </a:gsLst>
                  <a:lin ang="2700000" scaled="0"/>
                </a:gradFill>
                <a:effectLst/>
                <a:latin typeface="+mj-lt"/>
                <a:ea typeface="+mn-ea"/>
                <a:cs typeface="Segoe UI" pitchFamily="34" charset="0"/>
              </a:defRPr>
            </a:lvl1pPr>
          </a:lstStyle>
          <a:p>
            <a:pPr marL="0" marR="0" lvl="0" indent="0" algn="l" defTabSz="373183" rtl="0" eaLnBrk="1" fontAlgn="auto" latinLnBrk="0" hangingPunct="1">
              <a:lnSpc>
                <a:spcPct val="100000"/>
              </a:lnSpc>
              <a:spcBef>
                <a:spcPct val="0"/>
              </a:spcBef>
              <a:spcAft>
                <a:spcPts val="0"/>
              </a:spcAft>
              <a:buClrTx/>
              <a:buSzTx/>
              <a:buFontTx/>
              <a:buNone/>
              <a:tabLst/>
              <a:defRPr/>
            </a:pPr>
            <a:r>
              <a:rPr kumimoji="0" lang="en-GB" sz="3200" b="0" i="0" u="none" strike="noStrike" kern="1200" cap="none" spc="-21" normalizeH="0" baseline="0" noProof="0">
                <a:ln w="3175">
                  <a:noFill/>
                </a:ln>
                <a:gradFill>
                  <a:gsLst>
                    <a:gs pos="100000">
                      <a:srgbClr val="0078D4"/>
                    </a:gs>
                    <a:gs pos="0">
                      <a:srgbClr val="2A446F"/>
                    </a:gs>
                  </a:gsLst>
                  <a:lin ang="2700000" scaled="0"/>
                </a:gradFill>
                <a:effectLst/>
                <a:uLnTx/>
                <a:uFillTx/>
                <a:latin typeface="Segoe Sans Display" panose="020F0302020204030204"/>
                <a:ea typeface="+mn-ea"/>
                <a:cs typeface="Segoe UI" pitchFamily="34" charset="0"/>
              </a:rPr>
              <a:t>Lab Time</a:t>
            </a:r>
          </a:p>
        </p:txBody>
      </p:sp>
    </p:spTree>
    <p:extLst>
      <p:ext uri="{BB962C8B-B14F-4D97-AF65-F5344CB8AC3E}">
        <p14:creationId xmlns:p14="http://schemas.microsoft.com/office/powerpoint/2010/main" val="31218582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B2779-8607-3A8D-4A57-0EE22498E3A1}"/>
              </a:ext>
            </a:extLst>
          </p:cNvPr>
          <p:cNvSpPr>
            <a:spLocks noGrp="1"/>
          </p:cNvSpPr>
          <p:nvPr>
            <p:ph type="title"/>
          </p:nvPr>
        </p:nvSpPr>
        <p:spPr>
          <a:xfrm>
            <a:off x="563880" y="503396"/>
            <a:ext cx="11064240" cy="724535"/>
          </a:xfrm>
        </p:spPr>
        <p:txBody>
          <a:bodyPr vert="horz" lIns="91440" tIns="45720" rIns="91440" bIns="45720" rtlCol="0" anchor="t">
            <a:normAutofit/>
          </a:bodyPr>
          <a:lstStyle/>
          <a:p>
            <a:r>
              <a:rPr lang="en-US"/>
              <a:t>Importance of Data Quality</a:t>
            </a:r>
          </a:p>
        </p:txBody>
      </p:sp>
      <p:sp>
        <p:nvSpPr>
          <p:cNvPr id="4" name="Content Placeholder 3">
            <a:extLst>
              <a:ext uri="{FF2B5EF4-FFF2-40B4-BE49-F238E27FC236}">
                <a16:creationId xmlns:a16="http://schemas.microsoft.com/office/drawing/2014/main" id="{73031920-275B-B538-18ED-EB304A62C13D}"/>
              </a:ext>
            </a:extLst>
          </p:cNvPr>
          <p:cNvSpPr>
            <a:spLocks noGrp="1"/>
          </p:cNvSpPr>
          <p:nvPr>
            <p:ph type="body" sz="quarter" idx="26"/>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449820" y="1403746"/>
            <a:ext cx="4178300" cy="4732338"/>
          </a:xfrm>
        </p:spPr>
        <p:txBody>
          <a:bodyPr>
            <a:normAutofit/>
          </a:bodyPr>
          <a:lstStyle/>
          <a:p>
            <a:pPr marL="0" indent="0">
              <a:spcBef>
                <a:spcPts val="2500"/>
              </a:spcBef>
              <a:buNone/>
            </a:pPr>
            <a:r>
              <a:rPr lang="en-US" sz="1400" b="1"/>
              <a:t>Governance and Oversight</a:t>
            </a:r>
          </a:p>
          <a:p>
            <a:pPr marL="0" lvl="1" indent="0">
              <a:buNone/>
            </a:pPr>
            <a:r>
              <a:rPr lang="en-US" sz="1400"/>
              <a:t>Data quality empowers data owners and governance domains to assess their data ecosystem effectively, ensuring reliability.</a:t>
            </a:r>
          </a:p>
          <a:p>
            <a:pPr marL="0" indent="0">
              <a:spcBef>
                <a:spcPts val="2500"/>
              </a:spcBef>
              <a:buNone/>
            </a:pPr>
            <a:r>
              <a:rPr lang="en-US" sz="1400" b="1"/>
              <a:t>AI and Data Reliability</a:t>
            </a:r>
          </a:p>
          <a:p>
            <a:pPr marL="0" lvl="1" indent="0">
              <a:buNone/>
            </a:pPr>
            <a:r>
              <a:rPr lang="en-US" sz="1400"/>
              <a:t>The accuracy of AI insights relies heavily on trustworthy data, affecting decision-making and adoption rates.</a:t>
            </a:r>
          </a:p>
          <a:p>
            <a:pPr marL="0" indent="0">
              <a:spcBef>
                <a:spcPts val="2500"/>
              </a:spcBef>
              <a:buNone/>
            </a:pPr>
            <a:r>
              <a:rPr lang="en-US" sz="1400" b="1"/>
              <a:t>No-Code Data Quality Rules</a:t>
            </a:r>
          </a:p>
          <a:p>
            <a:pPr marL="0" lvl="1" indent="0">
              <a:buNone/>
            </a:pPr>
            <a:r>
              <a:rPr lang="en-US" sz="1400"/>
              <a:t>No-code and low-code rules allow users to evaluate data quality simply and efficiently, enhancing accessibility.</a:t>
            </a:r>
          </a:p>
          <a:p>
            <a:pPr marL="0" indent="0">
              <a:spcBef>
                <a:spcPts val="2500"/>
              </a:spcBef>
              <a:buNone/>
            </a:pPr>
            <a:r>
              <a:rPr lang="en-US" sz="1400" b="1"/>
              <a:t>Continuous Improvement</a:t>
            </a:r>
          </a:p>
          <a:p>
            <a:pPr marL="0" lvl="1" indent="0">
              <a:buNone/>
            </a:pPr>
            <a:r>
              <a:rPr lang="en-US" sz="1400"/>
              <a:t>Iterative data profiling enhances accuracy and supports the ongoing refinement of AI models for better insights.</a:t>
            </a:r>
          </a:p>
        </p:txBody>
      </p:sp>
      <p:sp>
        <p:nvSpPr>
          <p:cNvPr id="12" name="Slide Number Placeholder 3">
            <a:extLst>
              <a:ext uri="{FF2B5EF4-FFF2-40B4-BE49-F238E27FC236}">
                <a16:creationId xmlns:a16="http://schemas.microsoft.com/office/drawing/2014/main" id="{5F0A486B-F16B-2580-BF1C-75A3294284BE}"/>
              </a:ext>
            </a:extLst>
          </p:cNvPr>
          <p:cNvSpPr>
            <a:spLocks noGrp="1"/>
          </p:cNvSpPr>
          <p:nvPr>
            <p:ph type="sldNum" sz="quarter" idx="28"/>
          </p:nvPr>
        </p:nvSpPr>
        <p:spPr>
          <a:xfrm>
            <a:off x="563563" y="6311900"/>
            <a:ext cx="399288" cy="36512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B1356FBF-028C-F74E-A7B4-9B8ED246DD1B}" type="slidenum">
              <a:rPr kumimoji="0" lang="en-US" sz="800" b="0" i="0" u="none" strike="noStrike" kern="1200" cap="none" spc="0" normalizeH="0" baseline="0" noProof="0" smtClean="0">
                <a:ln>
                  <a:noFill/>
                </a:ln>
                <a:solidFill>
                  <a:srgbClr val="1C1C1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600"/>
                </a:spcAft>
                <a:buClrTx/>
                <a:buSzTx/>
                <a:buFontTx/>
                <a:buNone/>
                <a:tabLst/>
                <a:defRPr/>
              </a:pPr>
              <a:t>2</a:t>
            </a:fld>
            <a:endParaRPr kumimoji="0" lang="en-US" sz="800" b="0" i="0" u="none" strike="noStrike" kern="1200" cap="none" spc="0" normalizeH="0" baseline="0" noProof="0">
              <a:ln>
                <a:noFill/>
              </a:ln>
              <a:solidFill>
                <a:srgbClr val="1C1C1C"/>
              </a:solidFill>
              <a:effectLst/>
              <a:uLnTx/>
              <a:uFillTx/>
              <a:latin typeface="Segoe Sans Small Semilight" pitchFamily="2" charset="0"/>
              <a:ea typeface="+mn-ea"/>
              <a:cs typeface="Segoe Sans Small Semilight" pitchFamily="2" charset="0"/>
            </a:endParaRPr>
          </a:p>
        </p:txBody>
      </p:sp>
      <p:pic>
        <p:nvPicPr>
          <p:cNvPr id="5" name="Content Placeholder 4" descr="Internet of Things Concept">
            <a:extLst>
              <a:ext uri="{FF2B5EF4-FFF2-40B4-BE49-F238E27FC236}">
                <a16:creationId xmlns:a16="http://schemas.microsoft.com/office/drawing/2014/main" id="{6C82625E-E56B-48E6-B3FB-A4791F0ECFEF}"/>
              </a:ext>
            </a:extLst>
          </p:cNvPr>
          <p:cNvPicPr>
            <a:picLocks noGrp="1" noChangeAspect="1"/>
          </p:cNvPicPr>
          <p:nvPr>
            <p:ph type="pic" sz="quarter" idx="12"/>
          </p:nvPr>
        </p:nvPicPr>
        <p:blipFill>
          <a:blip r:embed="rId3"/>
          <a:srcRect r="1" b="15814"/>
          <a:stretch/>
        </p:blipFill>
        <p:spPr>
          <a:xfrm>
            <a:off x="-171981" y="1671872"/>
            <a:ext cx="7175500" cy="4032250"/>
          </a:xfrm>
          <a:prstGeom prst="rect">
            <a:avLst/>
          </a:prstGeom>
          <a:noFill/>
        </p:spPr>
      </p:pic>
    </p:spTree>
    <p:extLst>
      <p:ext uri="{BB962C8B-B14F-4D97-AF65-F5344CB8AC3E}">
        <p14:creationId xmlns:p14="http://schemas.microsoft.com/office/powerpoint/2010/main" val="2743792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6B04-803C-84B0-6539-2D9B79DCFB66}"/>
              </a:ext>
            </a:extLst>
          </p:cNvPr>
          <p:cNvSpPr>
            <a:spLocks noGrp="1"/>
          </p:cNvSpPr>
          <p:nvPr>
            <p:ph type="title"/>
          </p:nvPr>
        </p:nvSpPr>
        <p:spPr>
          <a:xfrm>
            <a:off x="5438762" y="976160"/>
            <a:ext cx="6232310" cy="1463040"/>
          </a:xfrm>
        </p:spPr>
        <p:txBody>
          <a:bodyPr vert="horz" lIns="91440" tIns="45720" rIns="91440" bIns="45720" rtlCol="0" anchor="t">
            <a:normAutofit/>
          </a:bodyPr>
          <a:lstStyle/>
          <a:p>
            <a:r>
              <a:rPr lang="en-US" sz="4400"/>
              <a:t>Assign Permissions</a:t>
            </a:r>
          </a:p>
        </p:txBody>
      </p:sp>
      <p:sp>
        <p:nvSpPr>
          <p:cNvPr id="4" name="Content Placeholder 3">
            <a:extLst>
              <a:ext uri="{FF2B5EF4-FFF2-40B4-BE49-F238E27FC236}">
                <a16:creationId xmlns:a16="http://schemas.microsoft.com/office/drawing/2014/main" id="{C939C283-7911-BADF-7440-760D23D5476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61693" y="1826624"/>
            <a:ext cx="6232310" cy="2298809"/>
          </a:xfrm>
        </p:spPr>
        <p:txBody>
          <a:bodyPr>
            <a:normAutofit/>
          </a:bodyPr>
          <a:lstStyle/>
          <a:p>
            <a:pPr marL="0" indent="0">
              <a:spcBef>
                <a:spcPts val="2500"/>
              </a:spcBef>
              <a:buNone/>
            </a:pPr>
            <a:r>
              <a:rPr lang="en-US" sz="1400" b="1"/>
              <a:t>User Roles Definition</a:t>
            </a:r>
          </a:p>
          <a:p>
            <a:pPr marL="0" lvl="1" indent="0">
              <a:buNone/>
            </a:pPr>
            <a:r>
              <a:rPr lang="en-US" sz="1400"/>
              <a:t>Define user roles to ensure proper access levels for data quality stewards in the Unified Catalog.</a:t>
            </a:r>
          </a:p>
          <a:p>
            <a:pPr marL="0" indent="0">
              <a:spcBef>
                <a:spcPts val="2500"/>
              </a:spcBef>
              <a:buNone/>
            </a:pPr>
            <a:r>
              <a:rPr lang="en-US" sz="1400" b="1"/>
              <a:t>Assigning Permissions</a:t>
            </a:r>
          </a:p>
          <a:p>
            <a:pPr marL="0" lvl="1" indent="0">
              <a:buNone/>
            </a:pPr>
            <a:r>
              <a:rPr lang="en-US" sz="1400"/>
              <a:t>Grant data quality steward permissions to users to enable access to all necessary data quality features.</a:t>
            </a:r>
          </a:p>
        </p:txBody>
      </p:sp>
      <p:pic>
        <p:nvPicPr>
          <p:cNvPr id="8" name="Picture 7">
            <a:extLst>
              <a:ext uri="{FF2B5EF4-FFF2-40B4-BE49-F238E27FC236}">
                <a16:creationId xmlns:a16="http://schemas.microsoft.com/office/drawing/2014/main" id="{17971EB3-4B96-0113-777E-43A32EEED6F2}"/>
              </a:ext>
            </a:extLst>
          </p:cNvPr>
          <p:cNvPicPr>
            <a:picLocks noChangeAspect="1"/>
          </p:cNvPicPr>
          <p:nvPr/>
        </p:nvPicPr>
        <p:blipFill>
          <a:blip r:embed="rId3"/>
          <a:stretch>
            <a:fillRect/>
          </a:stretch>
        </p:blipFill>
        <p:spPr>
          <a:xfrm>
            <a:off x="725731" y="1308560"/>
            <a:ext cx="4010231" cy="1876521"/>
          </a:xfrm>
          <a:prstGeom prst="rect">
            <a:avLst/>
          </a:prstGeom>
        </p:spPr>
      </p:pic>
      <p:sp>
        <p:nvSpPr>
          <p:cNvPr id="5" name="TextBox 4">
            <a:extLst>
              <a:ext uri="{FF2B5EF4-FFF2-40B4-BE49-F238E27FC236}">
                <a16:creationId xmlns:a16="http://schemas.microsoft.com/office/drawing/2014/main" id="{286683EE-07D0-710B-7E69-A67EB68032ED}"/>
              </a:ext>
            </a:extLst>
          </p:cNvPr>
          <p:cNvSpPr txBox="1"/>
          <p:nvPr/>
        </p:nvSpPr>
        <p:spPr>
          <a:xfrm>
            <a:off x="587829" y="4125433"/>
            <a:ext cx="4148133"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01D35"/>
                </a:solidFill>
                <a:effectLst/>
                <a:uLnTx/>
                <a:uFillTx/>
                <a:latin typeface="Google Sans"/>
                <a:ea typeface="+mn-ea"/>
                <a:cs typeface="+mn-cs"/>
              </a:rPr>
              <a:t>Data Quality Reader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1D35"/>
                </a:solidFill>
                <a:effectLst/>
                <a:uLnTx/>
                <a:uFillTx/>
                <a:latin typeface="Google Sans"/>
                <a:ea typeface="+mn-ea"/>
                <a:cs typeface="+mn-cs"/>
              </a:rPr>
              <a:t>Provides users with read-only access to data quality information and reports within the Unified </a:t>
            </a:r>
            <a:r>
              <a:rPr kumimoji="0" lang="en-GB" sz="1800" b="0" i="0" u="none" strike="noStrike" kern="1200" cap="none" spc="0" normalizeH="0" baseline="0" noProof="0" err="1">
                <a:ln>
                  <a:noFill/>
                </a:ln>
                <a:solidFill>
                  <a:srgbClr val="001D35"/>
                </a:solidFill>
                <a:effectLst/>
                <a:uLnTx/>
                <a:uFillTx/>
                <a:latin typeface="Google Sans"/>
                <a:ea typeface="+mn-ea"/>
                <a:cs typeface="+mn-cs"/>
              </a:rPr>
              <a:t>Catalog</a:t>
            </a:r>
            <a:r>
              <a:rPr kumimoji="0" lang="en-GB" sz="1800" b="0" i="0" u="none" strike="noStrike" kern="1200" cap="none" spc="0" normalizeH="0" baseline="0" noProof="0">
                <a:ln>
                  <a:noFill/>
                </a:ln>
                <a:solidFill>
                  <a:srgbClr val="001D35"/>
                </a:solidFill>
                <a:effectLst/>
                <a:uLnTx/>
                <a:uFillTx/>
                <a:latin typeface="Google Sans"/>
                <a:ea typeface="+mn-ea"/>
                <a:cs typeface="+mn-cs"/>
              </a:rPr>
              <a:t>. This role allows users to view data quality rules, scans, and overall health reports, enabling them to monitor the quality of their organization's data. </a:t>
            </a:r>
            <a:endParaRPr kumimoji="0" lang="en-GB" sz="1800" b="0" i="0" u="none" strike="noStrike" kern="1200" cap="none" spc="0" normalizeH="0" baseline="0" noProof="0">
              <a:ln>
                <a:noFill/>
              </a:ln>
              <a:solidFill>
                <a:srgbClr val="1C1C1C"/>
              </a:solidFill>
              <a:effectLst/>
              <a:uLnTx/>
              <a:uFillTx/>
              <a:latin typeface="Segoe Sans Text" panose="020F0502020204030204"/>
              <a:ea typeface="+mn-ea"/>
              <a:cs typeface="+mn-cs"/>
            </a:endParaRPr>
          </a:p>
        </p:txBody>
      </p:sp>
    </p:spTree>
    <p:extLst>
      <p:ext uri="{BB962C8B-B14F-4D97-AF65-F5344CB8AC3E}">
        <p14:creationId xmlns:p14="http://schemas.microsoft.com/office/powerpoint/2010/main" val="2709614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2C191-1311-218A-93FD-4BAC75690413}"/>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836902CF-105D-02AA-19AC-DD23E06AF159}"/>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pic>
          <p:nvPicPr>
            <p:cNvPr id="3" name="Picture 2" descr="A blue and pink background&#10;&#10;Description automatically generated">
              <a:extLst>
                <a:ext uri="{FF2B5EF4-FFF2-40B4-BE49-F238E27FC236}">
                  <a16:creationId xmlns:a16="http://schemas.microsoft.com/office/drawing/2014/main" id="{2A69128B-B00A-F06E-6394-7BB82C8DF5D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9CA77C-79A7-E25D-4712-E99628E96E19}"/>
                </a:ext>
              </a:extLst>
            </p:cNvPr>
            <p:cNvSpPr/>
            <p:nvPr/>
          </p:nvSpPr>
          <p:spPr bwMode="auto">
            <a:xfrm>
              <a:off x="0" y="0"/>
              <a:ext cx="12192000" cy="6858000"/>
            </a:xfrm>
            <a:prstGeom prst="rect">
              <a:avLst/>
            </a:prstGeom>
            <a:gradFill flip="none" rotWithShape="1">
              <a:gsLst>
                <a:gs pos="83000">
                  <a:schemeClr val="bg1">
                    <a:alpha val="0"/>
                  </a:schemeClr>
                </a:gs>
                <a:gs pos="35000">
                  <a:schemeClr val="bg1">
                    <a:alpha val="88000"/>
                  </a:schemeClr>
                </a:gs>
              </a:gsLst>
              <a:lin ang="17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11" name="Picture 10">
            <a:extLst>
              <a:ext uri="{FF2B5EF4-FFF2-40B4-BE49-F238E27FC236}">
                <a16:creationId xmlns:a16="http://schemas.microsoft.com/office/drawing/2014/main" id="{4ED1AA3E-D4A5-3653-D2A0-FD6622F447E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096000" y="1227772"/>
            <a:ext cx="5069840" cy="5069840"/>
          </a:xfrm>
          <a:prstGeom prst="rect">
            <a:avLst/>
          </a:prstGeom>
          <a:noFill/>
        </p:spPr>
      </p:pic>
      <p:sp>
        <p:nvSpPr>
          <p:cNvPr id="14" name="Title 1">
            <a:extLst>
              <a:ext uri="{FF2B5EF4-FFF2-40B4-BE49-F238E27FC236}">
                <a16:creationId xmlns:a16="http://schemas.microsoft.com/office/drawing/2014/main" id="{E6AA6DD7-EF54-ABE9-098C-E6477310CF47}"/>
              </a:ext>
            </a:extLst>
          </p:cNvPr>
          <p:cNvSpPr txBox="1">
            <a:spLocks/>
          </p:cNvSpPr>
          <p:nvPr/>
        </p:nvSpPr>
        <p:spPr>
          <a:xfrm>
            <a:off x="671089" y="921067"/>
            <a:ext cx="5424911" cy="5683249"/>
          </a:xfrm>
          <a:prstGeom prst="rect">
            <a:avLst/>
          </a:prstGeom>
        </p:spPr>
        <p:txBody>
          <a:bodyPr vert="horz" wrap="square" lIns="0" tIns="0" rIns="0" bIns="0" rtlCol="0" anchor="ctr">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373183" rtl="0" eaLnBrk="1" fontAlgn="auto" latinLnBrk="0" hangingPunct="1">
              <a:lnSpc>
                <a:spcPct val="100000"/>
              </a:lnSpc>
              <a:spcBef>
                <a:spcPct val="0"/>
              </a:spcBef>
              <a:spcAft>
                <a:spcPts val="0"/>
              </a:spcAft>
              <a:buClrTx/>
              <a:buSzTx/>
              <a:buFontTx/>
              <a:buNone/>
              <a:tabLst/>
              <a:defRPr/>
            </a:pPr>
            <a:r>
              <a:rPr kumimoji="0" lang="en-GB" sz="3200" b="0" i="0" u="none" strike="noStrike" kern="1200" cap="none" spc="-21" normalizeH="0" baseline="0" noProof="0">
                <a:ln w="3175">
                  <a:noFill/>
                </a:ln>
                <a:gradFill>
                  <a:gsLst>
                    <a:gs pos="100000">
                      <a:srgbClr val="0078D4">
                        <a:lumMod val="60000"/>
                        <a:lumOff val="40000"/>
                      </a:srgbClr>
                    </a:gs>
                    <a:gs pos="0">
                      <a:srgbClr val="2A446F"/>
                    </a:gs>
                  </a:gsLst>
                  <a:lin ang="2700000" scaled="0"/>
                </a:gradFill>
                <a:effectLst/>
                <a:uLnTx/>
                <a:uFillTx/>
                <a:latin typeface="Segoe UI Semibold"/>
                <a:ea typeface="+mn-ea"/>
                <a:cs typeface="Segoe UI" pitchFamily="34" charset="0"/>
              </a:rPr>
              <a:t>Data Quality Lifecycle</a:t>
            </a:r>
          </a:p>
        </p:txBody>
      </p:sp>
    </p:spTree>
    <p:extLst>
      <p:ext uri="{BB962C8B-B14F-4D97-AF65-F5344CB8AC3E}">
        <p14:creationId xmlns:p14="http://schemas.microsoft.com/office/powerpoint/2010/main" val="266747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3D laser pattern">
            <a:extLst>
              <a:ext uri="{FF2B5EF4-FFF2-40B4-BE49-F238E27FC236}">
                <a16:creationId xmlns:a16="http://schemas.microsoft.com/office/drawing/2014/main" id="{71037A7B-D8D5-4E77-BAC1-A985FA1D7D44}"/>
              </a:ext>
            </a:extLst>
          </p:cNvPr>
          <p:cNvPicPr>
            <a:picLocks noGrp="1" noChangeAspect="1"/>
          </p:cNvPicPr>
          <p:nvPr>
            <p:ph sz="half" idx="1"/>
          </p:nvPr>
        </p:nvPicPr>
        <p:blipFill>
          <a:blip r:embed="rId3"/>
          <a:srcRect l="14206" r="37522"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CFC73318-29ED-B760-172E-216A25DE7F86}"/>
              </a:ext>
            </a:extLst>
          </p:cNvPr>
          <p:cNvSpPr>
            <a:spLocks noGrp="1"/>
          </p:cNvSpPr>
          <p:nvPr>
            <p:ph type="title"/>
          </p:nvPr>
        </p:nvSpPr>
        <p:spPr>
          <a:xfrm>
            <a:off x="5438762" y="976160"/>
            <a:ext cx="6232310" cy="1463040"/>
          </a:xfrm>
        </p:spPr>
        <p:txBody>
          <a:bodyPr vert="horz" lIns="91440" tIns="45720" rIns="91440" bIns="45720" rtlCol="0" anchor="t">
            <a:normAutofit/>
          </a:bodyPr>
          <a:lstStyle/>
          <a:p>
            <a:r>
              <a:rPr lang="en-US" sz="4400"/>
              <a:t>Register and Scan Data Source</a:t>
            </a:r>
          </a:p>
        </p:txBody>
      </p:sp>
      <p:sp>
        <p:nvSpPr>
          <p:cNvPr id="4" name="Content Placeholder 3">
            <a:extLst>
              <a:ext uri="{FF2B5EF4-FFF2-40B4-BE49-F238E27FC236}">
                <a16:creationId xmlns:a16="http://schemas.microsoft.com/office/drawing/2014/main" id="{EB4E5E19-EE0F-B33A-92DD-0C5234086BE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Data Source Registration</a:t>
            </a:r>
          </a:p>
          <a:p>
            <a:pPr marL="0" lvl="1" indent="0">
              <a:buNone/>
            </a:pPr>
            <a:r>
              <a:rPr lang="en-US" sz="1400"/>
              <a:t>Registering a data source is essential for tracking and managing your data assets effectively.</a:t>
            </a:r>
          </a:p>
          <a:p>
            <a:pPr marL="0" indent="0">
              <a:spcBef>
                <a:spcPts val="2500"/>
              </a:spcBef>
              <a:buNone/>
            </a:pPr>
            <a:r>
              <a:rPr lang="en-US" sz="1400" b="1"/>
              <a:t>Data Scanning Process</a:t>
            </a:r>
          </a:p>
          <a:p>
            <a:pPr marL="0" lvl="1" indent="0">
              <a:buNone/>
            </a:pPr>
            <a:r>
              <a:rPr lang="en-US" sz="1400"/>
              <a:t>Scanning the data source helps in understanding its structure and ensuring data quality.</a:t>
            </a:r>
          </a:p>
          <a:p>
            <a:pPr marL="0" indent="0">
              <a:spcBef>
                <a:spcPts val="2500"/>
              </a:spcBef>
              <a:buNone/>
            </a:pPr>
            <a:r>
              <a:rPr lang="en-US" sz="1400" b="1"/>
              <a:t>Data Product Integration</a:t>
            </a:r>
          </a:p>
          <a:p>
            <a:pPr marL="0" lvl="1" indent="0">
              <a:buNone/>
            </a:pPr>
            <a:r>
              <a:rPr lang="en-US" sz="1400"/>
              <a:t>Once registered and scanned, your data assets can be integrated into a data product for further use.</a:t>
            </a:r>
            <a:endParaRPr lang="en-GB" sz="1400"/>
          </a:p>
        </p:txBody>
      </p:sp>
    </p:spTree>
    <p:extLst>
      <p:ext uri="{BB962C8B-B14F-4D97-AF65-F5344CB8AC3E}">
        <p14:creationId xmlns:p14="http://schemas.microsoft.com/office/powerpoint/2010/main" val="1467614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3D pattern of ring shapes connected by lines">
            <a:extLst>
              <a:ext uri="{FF2B5EF4-FFF2-40B4-BE49-F238E27FC236}">
                <a16:creationId xmlns:a16="http://schemas.microsoft.com/office/drawing/2014/main" id="{541571CC-4541-4900-9246-6F7B29ECC1BC}"/>
              </a:ext>
            </a:extLst>
          </p:cNvPr>
          <p:cNvPicPr>
            <a:picLocks noGrp="1" noChangeAspect="1"/>
          </p:cNvPicPr>
          <p:nvPr>
            <p:ph sz="half" idx="1"/>
          </p:nvPr>
        </p:nvPicPr>
        <p:blipFill>
          <a:blip r:embed="rId3"/>
          <a:srcRect l="3584" r="41525" b="1"/>
          <a:stretch/>
        </p:blipFill>
        <p:spPr>
          <a:xfrm>
            <a:off x="517868" y="508090"/>
            <a:ext cx="5705856" cy="5846990"/>
          </a:xfrm>
          <a:prstGeom prst="rect">
            <a:avLst/>
          </a:prstGeom>
        </p:spPr>
      </p:pic>
      <p:sp>
        <p:nvSpPr>
          <p:cNvPr id="2" name="Title 1">
            <a:extLst>
              <a:ext uri="{FF2B5EF4-FFF2-40B4-BE49-F238E27FC236}">
                <a16:creationId xmlns:a16="http://schemas.microsoft.com/office/drawing/2014/main" id="{1FE47482-2209-6162-210E-E6F154C282F2}"/>
              </a:ext>
            </a:extLst>
          </p:cNvPr>
          <p:cNvSpPr>
            <a:spLocks noGrp="1"/>
          </p:cNvSpPr>
          <p:nvPr>
            <p:ph type="title"/>
          </p:nvPr>
        </p:nvSpPr>
        <p:spPr>
          <a:xfrm>
            <a:off x="7001547" y="976160"/>
            <a:ext cx="4822899" cy="1463040"/>
          </a:xfrm>
        </p:spPr>
        <p:txBody>
          <a:bodyPr vert="horz" lIns="91440" tIns="45720" rIns="91440" bIns="45720" rtlCol="0" anchor="t">
            <a:normAutofit/>
          </a:bodyPr>
          <a:lstStyle/>
          <a:p>
            <a:r>
              <a:rPr lang="en-US" sz="4100"/>
              <a:t>Set Up Data Source Connection</a:t>
            </a:r>
          </a:p>
        </p:txBody>
      </p:sp>
      <p:sp>
        <p:nvSpPr>
          <p:cNvPr id="4" name="Content Placeholder 3">
            <a:extLst>
              <a:ext uri="{FF2B5EF4-FFF2-40B4-BE49-F238E27FC236}">
                <a16:creationId xmlns:a16="http://schemas.microsoft.com/office/drawing/2014/main" id="{1AD408F8-D4A6-9ACE-DE25-D55B2D761FD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01548" y="2578608"/>
            <a:ext cx="4672584" cy="3767328"/>
          </a:xfrm>
        </p:spPr>
        <p:txBody>
          <a:bodyPr>
            <a:normAutofit/>
          </a:bodyPr>
          <a:lstStyle/>
          <a:p>
            <a:pPr marL="0" indent="0">
              <a:spcBef>
                <a:spcPts val="2500"/>
              </a:spcBef>
              <a:buNone/>
            </a:pPr>
            <a:r>
              <a:rPr lang="en-US" sz="1400" b="1"/>
              <a:t>Data Source Preparation</a:t>
            </a:r>
          </a:p>
          <a:p>
            <a:pPr marL="0" lvl="1" indent="0">
              <a:buNone/>
            </a:pPr>
            <a:r>
              <a:rPr lang="en-US" sz="1400"/>
              <a:t>Establishing a connection to the data source is essential for ensuring data quality. Proper setup enables effective assessment.</a:t>
            </a:r>
          </a:p>
          <a:p>
            <a:pPr marL="0" indent="0">
              <a:spcBef>
                <a:spcPts val="2500"/>
              </a:spcBef>
              <a:buNone/>
            </a:pPr>
            <a:r>
              <a:rPr lang="en-US" sz="1400" b="1"/>
              <a:t>Quality Assessment Readiness</a:t>
            </a:r>
          </a:p>
          <a:p>
            <a:pPr marL="0" lvl="1" indent="0">
              <a:buNone/>
            </a:pPr>
            <a:r>
              <a:rPr lang="en-US" sz="1400"/>
              <a:t>Preparing your data source is a crucial step in assessing and improving data quality, leading to more accurate results.</a:t>
            </a:r>
            <a:endParaRPr lang="en-GB" sz="1400"/>
          </a:p>
        </p:txBody>
      </p:sp>
    </p:spTree>
    <p:extLst>
      <p:ext uri="{BB962C8B-B14F-4D97-AF65-F5344CB8AC3E}">
        <p14:creationId xmlns:p14="http://schemas.microsoft.com/office/powerpoint/2010/main" val="1931591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lk board">
            <a:extLst>
              <a:ext uri="{FF2B5EF4-FFF2-40B4-BE49-F238E27FC236}">
                <a16:creationId xmlns:a16="http://schemas.microsoft.com/office/drawing/2014/main" id="{0FB71B64-91D6-4555-A7AB-F063C52CDF04}"/>
              </a:ext>
            </a:extLst>
          </p:cNvPr>
          <p:cNvPicPr>
            <a:picLocks noGrp="1" noChangeAspect="1"/>
          </p:cNvPicPr>
          <p:nvPr>
            <p:ph sz="half" idx="1"/>
          </p:nvPr>
        </p:nvPicPr>
        <p:blipFill>
          <a:blip r:embed="rId3"/>
          <a:srcRect l="23872" r="22974"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04A01871-ED3A-8915-ECF0-F8F9C8A301DB}"/>
              </a:ext>
            </a:extLst>
          </p:cNvPr>
          <p:cNvSpPr>
            <a:spLocks noGrp="1"/>
          </p:cNvSpPr>
          <p:nvPr>
            <p:ph type="title"/>
          </p:nvPr>
        </p:nvSpPr>
        <p:spPr>
          <a:xfrm>
            <a:off x="5438762" y="976160"/>
            <a:ext cx="6232310" cy="1463040"/>
          </a:xfrm>
        </p:spPr>
        <p:txBody>
          <a:bodyPr vert="horz" lIns="91440" tIns="45720" rIns="91440" bIns="45720" rtlCol="0" anchor="t">
            <a:normAutofit/>
          </a:bodyPr>
          <a:lstStyle/>
          <a:p>
            <a:r>
              <a:rPr lang="en-US" sz="4400"/>
              <a:t>Configure and Run Data Profiling</a:t>
            </a:r>
          </a:p>
        </p:txBody>
      </p:sp>
      <p:sp>
        <p:nvSpPr>
          <p:cNvPr id="4" name="Content Placeholder 3">
            <a:extLst>
              <a:ext uri="{FF2B5EF4-FFF2-40B4-BE49-F238E27FC236}">
                <a16:creationId xmlns:a16="http://schemas.microsoft.com/office/drawing/2014/main" id="{88865C3B-C491-F83E-41A2-C032C72C913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Data Profiling Configuration</a:t>
            </a:r>
          </a:p>
          <a:p>
            <a:pPr marL="0" lvl="1" indent="0">
              <a:buNone/>
            </a:pPr>
            <a:r>
              <a:rPr lang="en-US" sz="1400"/>
              <a:t>Start by configuring the data profiling process for the desired asset in your data source to ensure accurate results.</a:t>
            </a:r>
          </a:p>
          <a:p>
            <a:pPr marL="0" indent="0">
              <a:spcBef>
                <a:spcPts val="2500"/>
              </a:spcBef>
              <a:buNone/>
            </a:pPr>
            <a:r>
              <a:rPr lang="en-US" sz="1400" b="1"/>
              <a:t>Review Profiling Results</a:t>
            </a:r>
          </a:p>
          <a:p>
            <a:pPr marL="0" lvl="1" indent="0">
              <a:buNone/>
            </a:pPr>
            <a:r>
              <a:rPr lang="en-US" sz="1400"/>
              <a:t>Once profiling is complete, review the results to analyze each column's structure and data integrity.</a:t>
            </a:r>
          </a:p>
          <a:p>
            <a:pPr marL="0" indent="0">
              <a:spcBef>
                <a:spcPts val="2500"/>
              </a:spcBef>
              <a:buNone/>
            </a:pPr>
            <a:r>
              <a:rPr lang="en-US" sz="1400" b="1"/>
              <a:t>Understand Data Structure</a:t>
            </a:r>
          </a:p>
          <a:p>
            <a:pPr marL="0" lvl="1" indent="0">
              <a:buNone/>
            </a:pPr>
            <a:r>
              <a:rPr lang="en-US" sz="1400"/>
              <a:t>Analyze the data's current structure and state to identify areas for improvement or further analysis.</a:t>
            </a:r>
            <a:endParaRPr lang="en-GB" sz="1400"/>
          </a:p>
        </p:txBody>
      </p:sp>
    </p:spTree>
    <p:extLst>
      <p:ext uri="{BB962C8B-B14F-4D97-AF65-F5344CB8AC3E}">
        <p14:creationId xmlns:p14="http://schemas.microsoft.com/office/powerpoint/2010/main" val="247221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B1CEF-BA6F-BD04-551A-32AC779675A6}"/>
              </a:ext>
            </a:extLst>
          </p:cNvPr>
          <p:cNvSpPr>
            <a:spLocks noGrp="1"/>
          </p:cNvSpPr>
          <p:nvPr>
            <p:ph type="title"/>
          </p:nvPr>
        </p:nvSpPr>
        <p:spPr/>
        <p:txBody>
          <a:bodyPr/>
          <a:lstStyle/>
          <a:p>
            <a:endParaRPr lang="en-GB"/>
          </a:p>
        </p:txBody>
      </p:sp>
      <p:sp>
        <p:nvSpPr>
          <p:cNvPr id="5" name="Slide Number Placeholder 4">
            <a:extLst>
              <a:ext uri="{FF2B5EF4-FFF2-40B4-BE49-F238E27FC236}">
                <a16:creationId xmlns:a16="http://schemas.microsoft.com/office/drawing/2014/main" id="{E8464A53-B580-13C0-9BBA-1F80A64DDE8B}"/>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6FD77A0-44EC-41FB-8A05-EEDFEC982F04}" type="slidenum">
              <a:rPr kumimoji="0" lang="en-GB" sz="800" b="0" i="0" u="none" strike="noStrike" kern="1200" cap="none" spc="0" normalizeH="0" baseline="0" noProof="0" smtClean="0">
                <a:ln>
                  <a:noFill/>
                </a:ln>
                <a:solidFill>
                  <a:srgbClr val="1C1C1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GB" sz="800" b="0" i="0" u="none" strike="noStrike" kern="1200" cap="none" spc="0" normalizeH="0" baseline="0" noProof="0">
              <a:ln>
                <a:noFill/>
              </a:ln>
              <a:solidFill>
                <a:srgbClr val="1C1C1C"/>
              </a:solidFill>
              <a:effectLst/>
              <a:uLnTx/>
              <a:uFillTx/>
              <a:latin typeface="Segoe Sans Small Semilight" pitchFamily="2" charset="0"/>
              <a:ea typeface="+mn-ea"/>
              <a:cs typeface="Segoe Sans Small Semilight" pitchFamily="2" charset="0"/>
            </a:endParaRPr>
          </a:p>
        </p:txBody>
      </p:sp>
      <p:pic>
        <p:nvPicPr>
          <p:cNvPr id="7" name="Picture 6">
            <a:extLst>
              <a:ext uri="{FF2B5EF4-FFF2-40B4-BE49-F238E27FC236}">
                <a16:creationId xmlns:a16="http://schemas.microsoft.com/office/drawing/2014/main" id="{37F4C286-0923-5006-6E8A-DFF46968BE2B}"/>
              </a:ext>
            </a:extLst>
          </p:cNvPr>
          <p:cNvPicPr>
            <a:picLocks noChangeAspect="1"/>
          </p:cNvPicPr>
          <p:nvPr/>
        </p:nvPicPr>
        <p:blipFill>
          <a:blip r:embed="rId2"/>
          <a:stretch>
            <a:fillRect/>
          </a:stretch>
        </p:blipFill>
        <p:spPr>
          <a:xfrm>
            <a:off x="135172" y="114088"/>
            <a:ext cx="12056828" cy="6629823"/>
          </a:xfrm>
          <a:prstGeom prst="rect">
            <a:avLst/>
          </a:prstGeom>
        </p:spPr>
      </p:pic>
    </p:spTree>
    <p:extLst>
      <p:ext uri="{BB962C8B-B14F-4D97-AF65-F5344CB8AC3E}">
        <p14:creationId xmlns:p14="http://schemas.microsoft.com/office/powerpoint/2010/main" val="3487096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8630B-A62D-7C04-A045-CB18E0F6FDD4}"/>
              </a:ext>
            </a:extLst>
          </p:cNvPr>
          <p:cNvSpPr>
            <a:spLocks noGrp="1"/>
          </p:cNvSpPr>
          <p:nvPr>
            <p:ph type="title"/>
          </p:nvPr>
        </p:nvSpPr>
        <p:spPr>
          <a:xfrm>
            <a:off x="563880" y="503396"/>
            <a:ext cx="11064240" cy="724535"/>
          </a:xfrm>
        </p:spPr>
        <p:txBody>
          <a:bodyPr vert="horz" lIns="91440" tIns="45720" rIns="91440" bIns="45720" rtlCol="0" anchor="t">
            <a:normAutofit/>
          </a:bodyPr>
          <a:lstStyle/>
          <a:p>
            <a:r>
              <a:rPr lang="en-US"/>
              <a:t>Set Up Data Quality Rules</a:t>
            </a:r>
          </a:p>
        </p:txBody>
      </p:sp>
      <p:pic>
        <p:nvPicPr>
          <p:cNvPr id="5" name="Content Placeholder 4" descr="3d illustration">
            <a:extLst>
              <a:ext uri="{FF2B5EF4-FFF2-40B4-BE49-F238E27FC236}">
                <a16:creationId xmlns:a16="http://schemas.microsoft.com/office/drawing/2014/main" id="{C85587C8-55C2-4D7C-AF7E-5A56990A2027}"/>
              </a:ext>
            </a:extLst>
          </p:cNvPr>
          <p:cNvPicPr>
            <a:picLocks noGrp="1" noChangeAspect="1"/>
          </p:cNvPicPr>
          <p:nvPr>
            <p:ph sz="quarter" idx="28"/>
          </p:nvPr>
        </p:nvPicPr>
        <p:blipFill>
          <a:blip r:embed="rId3"/>
          <a:stretch/>
        </p:blipFill>
        <p:spPr>
          <a:xfrm>
            <a:off x="6645371" y="1447800"/>
            <a:ext cx="4732338" cy="4732338"/>
          </a:xfrm>
          <a:prstGeom prst="rect">
            <a:avLst/>
          </a:prstGeom>
          <a:noFill/>
        </p:spPr>
      </p:pic>
      <p:sp>
        <p:nvSpPr>
          <p:cNvPr id="24" name="Slide Number Placeholder 4">
            <a:extLst>
              <a:ext uri="{FF2B5EF4-FFF2-40B4-BE49-F238E27FC236}">
                <a16:creationId xmlns:a16="http://schemas.microsoft.com/office/drawing/2014/main" id="{7B41EF29-FD15-94E6-75D4-6C4086A2FC69}"/>
              </a:ext>
            </a:extLst>
          </p:cNvPr>
          <p:cNvSpPr>
            <a:spLocks noGrp="1"/>
          </p:cNvSpPr>
          <p:nvPr>
            <p:ph type="sldNum" sz="quarter" idx="30"/>
          </p:nvPr>
        </p:nvSpPr>
        <p:spPr>
          <a:xfrm>
            <a:off x="563563" y="6311900"/>
            <a:ext cx="399288" cy="36512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B1356FBF-028C-F74E-A7B4-9B8ED246DD1B}" type="slidenum">
              <a:rPr kumimoji="0" lang="en-US" sz="800" b="0" i="0" u="none" strike="noStrike" kern="1200" cap="none" spc="0" normalizeH="0" baseline="0" noProof="0" smtClean="0">
                <a:ln>
                  <a:noFill/>
                </a:ln>
                <a:solidFill>
                  <a:srgbClr val="1C1C1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600"/>
                </a:spcAft>
                <a:buClrTx/>
                <a:buSzTx/>
                <a:buFontTx/>
                <a:buNone/>
                <a:tabLst/>
                <a:defRPr/>
              </a:pPr>
              <a:t>9</a:t>
            </a:fld>
            <a:endParaRPr kumimoji="0" lang="en-US" sz="800" b="0" i="0" u="none" strike="noStrike" kern="1200" cap="none" spc="0" normalizeH="0" baseline="0" noProof="0">
              <a:ln>
                <a:noFill/>
              </a:ln>
              <a:solidFill>
                <a:srgbClr val="1C1C1C"/>
              </a:solidFill>
              <a:effectLst/>
              <a:uLnTx/>
              <a:uFillTx/>
              <a:latin typeface="Segoe Sans Small Semilight" pitchFamily="2" charset="0"/>
              <a:ea typeface="+mn-ea"/>
              <a:cs typeface="Segoe Sans Small Semilight" pitchFamily="2" charset="0"/>
            </a:endParaRPr>
          </a:p>
        </p:txBody>
      </p:sp>
      <p:graphicFrame>
        <p:nvGraphicFramePr>
          <p:cNvPr id="7" name="Table 6">
            <a:extLst>
              <a:ext uri="{FF2B5EF4-FFF2-40B4-BE49-F238E27FC236}">
                <a16:creationId xmlns:a16="http://schemas.microsoft.com/office/drawing/2014/main" id="{3F6910F9-A7C3-4754-80FB-2D1D12CADBD4}"/>
              </a:ext>
            </a:extLst>
          </p:cNvPr>
          <p:cNvGraphicFramePr>
            <a:graphicFrameLocks noGrp="1"/>
          </p:cNvGraphicFramePr>
          <p:nvPr/>
        </p:nvGraphicFramePr>
        <p:xfrm>
          <a:off x="563564" y="1599251"/>
          <a:ext cx="5232401" cy="4429441"/>
        </p:xfrm>
        <a:graphic>
          <a:graphicData uri="http://schemas.openxmlformats.org/drawingml/2006/table">
            <a:tbl>
              <a:tblPr/>
              <a:tblGrid>
                <a:gridCol w="2227808">
                  <a:extLst>
                    <a:ext uri="{9D8B030D-6E8A-4147-A177-3AD203B41FA5}">
                      <a16:colId xmlns:a16="http://schemas.microsoft.com/office/drawing/2014/main" val="3685088749"/>
                    </a:ext>
                  </a:extLst>
                </a:gridCol>
                <a:gridCol w="3004593">
                  <a:extLst>
                    <a:ext uri="{9D8B030D-6E8A-4147-A177-3AD203B41FA5}">
                      <a16:colId xmlns:a16="http://schemas.microsoft.com/office/drawing/2014/main" val="2321453893"/>
                    </a:ext>
                  </a:extLst>
                </a:gridCol>
              </a:tblGrid>
              <a:tr h="252180">
                <a:tc>
                  <a:txBody>
                    <a:bodyPr/>
                    <a:lstStyle/>
                    <a:p>
                      <a:r>
                        <a:rPr lang="en-GB" sz="1100" b="1">
                          <a:effectLst/>
                        </a:rPr>
                        <a:t>Rule</a:t>
                      </a:r>
                    </a:p>
                  </a:txBody>
                  <a:tcPr marL="53116" marR="53116" marT="24514" marB="24514" anchor="ctr">
                    <a:lnL w="4229" cap="flat" cmpd="sng" algn="ctr">
                      <a:solidFill>
                        <a:srgbClr val="D1D9E0"/>
                      </a:solidFill>
                      <a:prstDash val="solid"/>
                      <a:round/>
                      <a:headEnd type="none" w="med" len="med"/>
                      <a:tailEnd type="none" w="med" len="med"/>
                    </a:lnL>
                    <a:lnR w="4229" cap="flat" cmpd="sng" algn="ctr">
                      <a:solidFill>
                        <a:srgbClr val="D1D9E0"/>
                      </a:solidFill>
                      <a:prstDash val="solid"/>
                      <a:round/>
                      <a:headEnd type="none" w="med" len="med"/>
                      <a:tailEnd type="none" w="med" len="med"/>
                    </a:lnR>
                    <a:lnT w="4229" cap="flat" cmpd="sng" algn="ctr">
                      <a:solidFill>
                        <a:srgbClr val="D1D9E0"/>
                      </a:solidFill>
                      <a:prstDash val="solid"/>
                      <a:round/>
                      <a:headEnd type="none" w="med" len="med"/>
                      <a:tailEnd type="none" w="med" len="med"/>
                    </a:lnT>
                    <a:lnB w="4229" cap="flat" cmpd="sng" algn="ctr">
                      <a:solidFill>
                        <a:srgbClr val="D1D9E0"/>
                      </a:solidFill>
                      <a:prstDash val="solid"/>
                      <a:round/>
                      <a:headEnd type="none" w="med" len="med"/>
                      <a:tailEnd type="none" w="med" len="med"/>
                    </a:lnB>
                    <a:solidFill>
                      <a:srgbClr val="FFFFFF"/>
                    </a:solidFill>
                  </a:tcPr>
                </a:tc>
                <a:tc>
                  <a:txBody>
                    <a:bodyPr/>
                    <a:lstStyle/>
                    <a:p>
                      <a:r>
                        <a:rPr lang="en-GB" sz="1100" b="1">
                          <a:effectLst/>
                        </a:rPr>
                        <a:t>Definition</a:t>
                      </a:r>
                    </a:p>
                  </a:txBody>
                  <a:tcPr marL="53116" marR="53116" marT="24514" marB="24514" anchor="ctr">
                    <a:lnL w="4229" cap="flat" cmpd="sng" algn="ctr">
                      <a:solidFill>
                        <a:srgbClr val="D1D9E0"/>
                      </a:solidFill>
                      <a:prstDash val="solid"/>
                      <a:round/>
                      <a:headEnd type="none" w="med" len="med"/>
                      <a:tailEnd type="none" w="med" len="med"/>
                    </a:lnL>
                    <a:lnR w="4229" cap="flat" cmpd="sng" algn="ctr">
                      <a:solidFill>
                        <a:srgbClr val="D1D9E0"/>
                      </a:solidFill>
                      <a:prstDash val="solid"/>
                      <a:round/>
                      <a:headEnd type="none" w="med" len="med"/>
                      <a:tailEnd type="none" w="med" len="med"/>
                    </a:lnR>
                    <a:lnT w="4229" cap="flat" cmpd="sng" algn="ctr">
                      <a:solidFill>
                        <a:srgbClr val="D1D9E0"/>
                      </a:solidFill>
                      <a:prstDash val="solid"/>
                      <a:round/>
                      <a:headEnd type="none" w="med" len="med"/>
                      <a:tailEnd type="none" w="med" len="med"/>
                    </a:lnT>
                    <a:lnB w="4229"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3459710180"/>
                  </a:ext>
                </a:extLst>
              </a:tr>
              <a:tr h="252180">
                <a:tc>
                  <a:txBody>
                    <a:bodyPr/>
                    <a:lstStyle/>
                    <a:p>
                      <a:r>
                        <a:rPr lang="en-GB" sz="1100" u="sng">
                          <a:solidFill>
                            <a:srgbClr val="0969DA"/>
                          </a:solidFill>
                          <a:effectLst/>
                          <a:hlinkClick r:id="rId4"/>
                        </a:rPr>
                        <a:t>Freshness</a:t>
                      </a:r>
                      <a:endParaRPr lang="en-GB" sz="1100">
                        <a:effectLst/>
                      </a:endParaRPr>
                    </a:p>
                  </a:txBody>
                  <a:tcPr marL="53116" marR="53116" marT="24514" marB="24514" anchor="ctr">
                    <a:lnL w="4229" cap="flat" cmpd="sng" algn="ctr">
                      <a:solidFill>
                        <a:srgbClr val="D1D9E0"/>
                      </a:solidFill>
                      <a:prstDash val="solid"/>
                      <a:round/>
                      <a:headEnd type="none" w="med" len="med"/>
                      <a:tailEnd type="none" w="med" len="med"/>
                    </a:lnL>
                    <a:lnR w="4229" cap="flat" cmpd="sng" algn="ctr">
                      <a:solidFill>
                        <a:srgbClr val="D1D9E0"/>
                      </a:solidFill>
                      <a:prstDash val="solid"/>
                      <a:round/>
                      <a:headEnd type="none" w="med" len="med"/>
                      <a:tailEnd type="none" w="med" len="med"/>
                    </a:lnR>
                    <a:lnT w="4229" cap="flat" cmpd="sng" algn="ctr">
                      <a:solidFill>
                        <a:srgbClr val="D1D9E0"/>
                      </a:solidFill>
                      <a:prstDash val="solid"/>
                      <a:round/>
                      <a:headEnd type="none" w="med" len="med"/>
                      <a:tailEnd type="none" w="med" len="med"/>
                    </a:lnT>
                    <a:lnB w="4229" cap="flat" cmpd="sng" algn="ctr">
                      <a:solidFill>
                        <a:srgbClr val="D1D9E0"/>
                      </a:solidFill>
                      <a:prstDash val="solid"/>
                      <a:round/>
                      <a:headEnd type="none" w="med" len="med"/>
                      <a:tailEnd type="none" w="med" len="med"/>
                    </a:lnB>
                    <a:solidFill>
                      <a:srgbClr val="FFFFFF"/>
                    </a:solidFill>
                  </a:tcPr>
                </a:tc>
                <a:tc>
                  <a:txBody>
                    <a:bodyPr/>
                    <a:lstStyle/>
                    <a:p>
                      <a:r>
                        <a:rPr lang="en-GB" sz="1100">
                          <a:effectLst/>
                        </a:rPr>
                        <a:t>Confirms that all values are up to date.</a:t>
                      </a:r>
                    </a:p>
                  </a:txBody>
                  <a:tcPr marL="53116" marR="53116" marT="24514" marB="24514" anchor="ctr">
                    <a:lnL w="4229" cap="flat" cmpd="sng" algn="ctr">
                      <a:solidFill>
                        <a:srgbClr val="D1D9E0"/>
                      </a:solidFill>
                      <a:prstDash val="solid"/>
                      <a:round/>
                      <a:headEnd type="none" w="med" len="med"/>
                      <a:tailEnd type="none" w="med" len="med"/>
                    </a:lnL>
                    <a:lnR w="4229" cap="flat" cmpd="sng" algn="ctr">
                      <a:solidFill>
                        <a:srgbClr val="D1D9E0"/>
                      </a:solidFill>
                      <a:prstDash val="solid"/>
                      <a:round/>
                      <a:headEnd type="none" w="med" len="med"/>
                      <a:tailEnd type="none" w="med" len="med"/>
                    </a:lnR>
                    <a:lnT w="4229" cap="flat" cmpd="sng" algn="ctr">
                      <a:solidFill>
                        <a:srgbClr val="D1D9E0"/>
                      </a:solidFill>
                      <a:prstDash val="solid"/>
                      <a:round/>
                      <a:headEnd type="none" w="med" len="med"/>
                      <a:tailEnd type="none" w="med" len="med"/>
                    </a:lnT>
                    <a:lnB w="4229"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586900075"/>
                  </a:ext>
                </a:extLst>
              </a:tr>
              <a:tr h="425602">
                <a:tc>
                  <a:txBody>
                    <a:bodyPr/>
                    <a:lstStyle/>
                    <a:p>
                      <a:r>
                        <a:rPr lang="en-GB" sz="1100" u="sng">
                          <a:solidFill>
                            <a:srgbClr val="0969DA"/>
                          </a:solidFill>
                          <a:effectLst/>
                          <a:hlinkClick r:id="rId5"/>
                        </a:rPr>
                        <a:t>Unique values</a:t>
                      </a:r>
                      <a:endParaRPr lang="en-GB" sz="1100">
                        <a:effectLst/>
                      </a:endParaRPr>
                    </a:p>
                  </a:txBody>
                  <a:tcPr marL="53116" marR="53116" marT="24514" marB="24514" anchor="ctr">
                    <a:lnL w="4229" cap="flat" cmpd="sng" algn="ctr">
                      <a:solidFill>
                        <a:srgbClr val="D1D9E0"/>
                      </a:solidFill>
                      <a:prstDash val="solid"/>
                      <a:round/>
                      <a:headEnd type="none" w="med" len="med"/>
                      <a:tailEnd type="none" w="med" len="med"/>
                    </a:lnL>
                    <a:lnR w="4229" cap="flat" cmpd="sng" algn="ctr">
                      <a:solidFill>
                        <a:srgbClr val="D1D9E0"/>
                      </a:solidFill>
                      <a:prstDash val="solid"/>
                      <a:round/>
                      <a:headEnd type="none" w="med" len="med"/>
                      <a:tailEnd type="none" w="med" len="med"/>
                    </a:lnR>
                    <a:lnT w="4229" cap="flat" cmpd="sng" algn="ctr">
                      <a:solidFill>
                        <a:srgbClr val="D1D9E0"/>
                      </a:solidFill>
                      <a:prstDash val="solid"/>
                      <a:round/>
                      <a:headEnd type="none" w="med" len="med"/>
                      <a:tailEnd type="none" w="med" len="med"/>
                    </a:lnT>
                    <a:lnB w="4229" cap="flat" cmpd="sng" algn="ctr">
                      <a:solidFill>
                        <a:srgbClr val="D1D9E0"/>
                      </a:solidFill>
                      <a:prstDash val="solid"/>
                      <a:round/>
                      <a:headEnd type="none" w="med" len="med"/>
                      <a:tailEnd type="none" w="med" len="med"/>
                    </a:lnB>
                    <a:solidFill>
                      <a:srgbClr val="F6F8FA"/>
                    </a:solidFill>
                  </a:tcPr>
                </a:tc>
                <a:tc>
                  <a:txBody>
                    <a:bodyPr/>
                    <a:lstStyle/>
                    <a:p>
                      <a:r>
                        <a:rPr lang="en-GB" sz="1100">
                          <a:effectLst/>
                        </a:rPr>
                        <a:t>Confirms that the values in a column are unique.</a:t>
                      </a:r>
                    </a:p>
                  </a:txBody>
                  <a:tcPr marL="53116" marR="53116" marT="24514" marB="24514" anchor="ctr">
                    <a:lnL w="4229" cap="flat" cmpd="sng" algn="ctr">
                      <a:solidFill>
                        <a:srgbClr val="D1D9E0"/>
                      </a:solidFill>
                      <a:prstDash val="solid"/>
                      <a:round/>
                      <a:headEnd type="none" w="med" len="med"/>
                      <a:tailEnd type="none" w="med" len="med"/>
                    </a:lnL>
                    <a:lnR w="4229" cap="flat" cmpd="sng" algn="ctr">
                      <a:solidFill>
                        <a:srgbClr val="D1D9E0"/>
                      </a:solidFill>
                      <a:prstDash val="solid"/>
                      <a:round/>
                      <a:headEnd type="none" w="med" len="med"/>
                      <a:tailEnd type="none" w="med" len="med"/>
                    </a:lnR>
                    <a:lnT w="4229" cap="flat" cmpd="sng" algn="ctr">
                      <a:solidFill>
                        <a:srgbClr val="D1D9E0"/>
                      </a:solidFill>
                      <a:prstDash val="solid"/>
                      <a:round/>
                      <a:headEnd type="none" w="med" len="med"/>
                      <a:tailEnd type="none" w="med" len="med"/>
                    </a:lnT>
                    <a:lnB w="4229" cap="flat" cmpd="sng" algn="ctr">
                      <a:solidFill>
                        <a:srgbClr val="D1D9E0"/>
                      </a:solidFill>
                      <a:prstDash val="solid"/>
                      <a:round/>
                      <a:headEnd type="none" w="med" len="med"/>
                      <a:tailEnd type="none" w="med" len="med"/>
                    </a:lnB>
                    <a:solidFill>
                      <a:srgbClr val="F6F8FA"/>
                    </a:solidFill>
                  </a:tcPr>
                </a:tc>
                <a:extLst>
                  <a:ext uri="{0D108BD9-81ED-4DB2-BD59-A6C34878D82A}">
                    <a16:rowId xmlns:a16="http://schemas.microsoft.com/office/drawing/2014/main" val="2813164892"/>
                  </a:ext>
                </a:extLst>
              </a:tr>
              <a:tr h="425602">
                <a:tc>
                  <a:txBody>
                    <a:bodyPr/>
                    <a:lstStyle/>
                    <a:p>
                      <a:r>
                        <a:rPr lang="en-GB" sz="1100" u="sng">
                          <a:solidFill>
                            <a:srgbClr val="0969DA"/>
                          </a:solidFill>
                          <a:effectLst/>
                          <a:hlinkClick r:id="rId6"/>
                        </a:rPr>
                        <a:t>String format match</a:t>
                      </a:r>
                      <a:endParaRPr lang="en-GB" sz="1100">
                        <a:effectLst/>
                      </a:endParaRPr>
                    </a:p>
                  </a:txBody>
                  <a:tcPr marL="53116" marR="53116" marT="24514" marB="24514" anchor="ctr">
                    <a:lnL w="4229" cap="flat" cmpd="sng" algn="ctr">
                      <a:solidFill>
                        <a:srgbClr val="D1D9E0"/>
                      </a:solidFill>
                      <a:prstDash val="solid"/>
                      <a:round/>
                      <a:headEnd type="none" w="med" len="med"/>
                      <a:tailEnd type="none" w="med" len="med"/>
                    </a:lnL>
                    <a:lnR w="4229" cap="flat" cmpd="sng" algn="ctr">
                      <a:solidFill>
                        <a:srgbClr val="D1D9E0"/>
                      </a:solidFill>
                      <a:prstDash val="solid"/>
                      <a:round/>
                      <a:headEnd type="none" w="med" len="med"/>
                      <a:tailEnd type="none" w="med" len="med"/>
                    </a:lnR>
                    <a:lnT w="4229" cap="flat" cmpd="sng" algn="ctr">
                      <a:solidFill>
                        <a:srgbClr val="D1D9E0"/>
                      </a:solidFill>
                      <a:prstDash val="solid"/>
                      <a:round/>
                      <a:headEnd type="none" w="med" len="med"/>
                      <a:tailEnd type="none" w="med" len="med"/>
                    </a:lnT>
                    <a:lnB w="4229" cap="flat" cmpd="sng" algn="ctr">
                      <a:solidFill>
                        <a:srgbClr val="D1D9E0"/>
                      </a:solidFill>
                      <a:prstDash val="solid"/>
                      <a:round/>
                      <a:headEnd type="none" w="med" len="med"/>
                      <a:tailEnd type="none" w="med" len="med"/>
                    </a:lnB>
                    <a:solidFill>
                      <a:srgbClr val="FFFFFF"/>
                    </a:solidFill>
                  </a:tcPr>
                </a:tc>
                <a:tc>
                  <a:txBody>
                    <a:bodyPr/>
                    <a:lstStyle/>
                    <a:p>
                      <a:r>
                        <a:rPr lang="en-GB" sz="1100">
                          <a:effectLst/>
                        </a:rPr>
                        <a:t>Confirms that the values in a column match a specific format or other criteria.</a:t>
                      </a:r>
                    </a:p>
                  </a:txBody>
                  <a:tcPr marL="53116" marR="53116" marT="24514" marB="24514" anchor="ctr">
                    <a:lnL w="4229" cap="flat" cmpd="sng" algn="ctr">
                      <a:solidFill>
                        <a:srgbClr val="D1D9E0"/>
                      </a:solidFill>
                      <a:prstDash val="solid"/>
                      <a:round/>
                      <a:headEnd type="none" w="med" len="med"/>
                      <a:tailEnd type="none" w="med" len="med"/>
                    </a:lnL>
                    <a:lnR w="4229" cap="flat" cmpd="sng" algn="ctr">
                      <a:solidFill>
                        <a:srgbClr val="D1D9E0"/>
                      </a:solidFill>
                      <a:prstDash val="solid"/>
                      <a:round/>
                      <a:headEnd type="none" w="med" len="med"/>
                      <a:tailEnd type="none" w="med" len="med"/>
                    </a:lnR>
                    <a:lnT w="4229" cap="flat" cmpd="sng" algn="ctr">
                      <a:solidFill>
                        <a:srgbClr val="D1D9E0"/>
                      </a:solidFill>
                      <a:prstDash val="solid"/>
                      <a:round/>
                      <a:headEnd type="none" w="med" len="med"/>
                      <a:tailEnd type="none" w="med" len="med"/>
                    </a:lnT>
                    <a:lnB w="4229"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3517142871"/>
                  </a:ext>
                </a:extLst>
              </a:tr>
              <a:tr h="425602">
                <a:tc>
                  <a:txBody>
                    <a:bodyPr/>
                    <a:lstStyle/>
                    <a:p>
                      <a:r>
                        <a:rPr lang="en-GB" sz="1100" u="sng">
                          <a:solidFill>
                            <a:srgbClr val="0969DA"/>
                          </a:solidFill>
                          <a:effectLst/>
                          <a:hlinkClick r:id="rId7"/>
                        </a:rPr>
                        <a:t>Data type match</a:t>
                      </a:r>
                      <a:endParaRPr lang="en-GB" sz="1100">
                        <a:effectLst/>
                      </a:endParaRPr>
                    </a:p>
                  </a:txBody>
                  <a:tcPr marL="53116" marR="53116" marT="24514" marB="24514" anchor="ctr">
                    <a:lnL w="4229" cap="flat" cmpd="sng" algn="ctr">
                      <a:solidFill>
                        <a:srgbClr val="D1D9E0"/>
                      </a:solidFill>
                      <a:prstDash val="solid"/>
                      <a:round/>
                      <a:headEnd type="none" w="med" len="med"/>
                      <a:tailEnd type="none" w="med" len="med"/>
                    </a:lnL>
                    <a:lnR w="4229" cap="flat" cmpd="sng" algn="ctr">
                      <a:solidFill>
                        <a:srgbClr val="D1D9E0"/>
                      </a:solidFill>
                      <a:prstDash val="solid"/>
                      <a:round/>
                      <a:headEnd type="none" w="med" len="med"/>
                      <a:tailEnd type="none" w="med" len="med"/>
                    </a:lnR>
                    <a:lnT w="4229" cap="flat" cmpd="sng" algn="ctr">
                      <a:solidFill>
                        <a:srgbClr val="D1D9E0"/>
                      </a:solidFill>
                      <a:prstDash val="solid"/>
                      <a:round/>
                      <a:headEnd type="none" w="med" len="med"/>
                      <a:tailEnd type="none" w="med" len="med"/>
                    </a:lnT>
                    <a:lnB w="4229" cap="flat" cmpd="sng" algn="ctr">
                      <a:solidFill>
                        <a:srgbClr val="D1D9E0"/>
                      </a:solidFill>
                      <a:prstDash val="solid"/>
                      <a:round/>
                      <a:headEnd type="none" w="med" len="med"/>
                      <a:tailEnd type="none" w="med" len="med"/>
                    </a:lnB>
                    <a:solidFill>
                      <a:srgbClr val="F6F8FA"/>
                    </a:solidFill>
                  </a:tcPr>
                </a:tc>
                <a:tc>
                  <a:txBody>
                    <a:bodyPr/>
                    <a:lstStyle/>
                    <a:p>
                      <a:r>
                        <a:rPr lang="en-GB" sz="1100">
                          <a:effectLst/>
                        </a:rPr>
                        <a:t>Confirms that the values in a column match their data type requirements.</a:t>
                      </a:r>
                    </a:p>
                  </a:txBody>
                  <a:tcPr marL="53116" marR="53116" marT="24514" marB="24514" anchor="ctr">
                    <a:lnL w="4229" cap="flat" cmpd="sng" algn="ctr">
                      <a:solidFill>
                        <a:srgbClr val="D1D9E0"/>
                      </a:solidFill>
                      <a:prstDash val="solid"/>
                      <a:round/>
                      <a:headEnd type="none" w="med" len="med"/>
                      <a:tailEnd type="none" w="med" len="med"/>
                    </a:lnL>
                    <a:lnR w="4229" cap="flat" cmpd="sng" algn="ctr">
                      <a:solidFill>
                        <a:srgbClr val="D1D9E0"/>
                      </a:solidFill>
                      <a:prstDash val="solid"/>
                      <a:round/>
                      <a:headEnd type="none" w="med" len="med"/>
                      <a:tailEnd type="none" w="med" len="med"/>
                    </a:lnR>
                    <a:lnT w="4229" cap="flat" cmpd="sng" algn="ctr">
                      <a:solidFill>
                        <a:srgbClr val="D1D9E0"/>
                      </a:solidFill>
                      <a:prstDash val="solid"/>
                      <a:round/>
                      <a:headEnd type="none" w="med" len="med"/>
                      <a:tailEnd type="none" w="med" len="med"/>
                    </a:lnT>
                    <a:lnB w="4229" cap="flat" cmpd="sng" algn="ctr">
                      <a:solidFill>
                        <a:srgbClr val="D1D9E0"/>
                      </a:solidFill>
                      <a:prstDash val="solid"/>
                      <a:round/>
                      <a:headEnd type="none" w="med" len="med"/>
                      <a:tailEnd type="none" w="med" len="med"/>
                    </a:lnB>
                    <a:solidFill>
                      <a:srgbClr val="F6F8FA"/>
                    </a:solidFill>
                  </a:tcPr>
                </a:tc>
                <a:extLst>
                  <a:ext uri="{0D108BD9-81ED-4DB2-BD59-A6C34878D82A}">
                    <a16:rowId xmlns:a16="http://schemas.microsoft.com/office/drawing/2014/main" val="3725310249"/>
                  </a:ext>
                </a:extLst>
              </a:tr>
              <a:tr h="425602">
                <a:tc>
                  <a:txBody>
                    <a:bodyPr/>
                    <a:lstStyle/>
                    <a:p>
                      <a:r>
                        <a:rPr lang="en-GB" sz="1100" u="sng">
                          <a:solidFill>
                            <a:srgbClr val="0969DA"/>
                          </a:solidFill>
                          <a:effectLst/>
                          <a:hlinkClick r:id="rId8"/>
                        </a:rPr>
                        <a:t>Duplicate rows</a:t>
                      </a:r>
                      <a:endParaRPr lang="en-GB" sz="1100">
                        <a:effectLst/>
                      </a:endParaRPr>
                    </a:p>
                  </a:txBody>
                  <a:tcPr marL="53116" marR="53116" marT="24514" marB="24514" anchor="ctr">
                    <a:lnL w="4229" cap="flat" cmpd="sng" algn="ctr">
                      <a:solidFill>
                        <a:srgbClr val="D1D9E0"/>
                      </a:solidFill>
                      <a:prstDash val="solid"/>
                      <a:round/>
                      <a:headEnd type="none" w="med" len="med"/>
                      <a:tailEnd type="none" w="med" len="med"/>
                    </a:lnL>
                    <a:lnR w="4229" cap="flat" cmpd="sng" algn="ctr">
                      <a:solidFill>
                        <a:srgbClr val="D1D9E0"/>
                      </a:solidFill>
                      <a:prstDash val="solid"/>
                      <a:round/>
                      <a:headEnd type="none" w="med" len="med"/>
                      <a:tailEnd type="none" w="med" len="med"/>
                    </a:lnR>
                    <a:lnT w="4229" cap="flat" cmpd="sng" algn="ctr">
                      <a:solidFill>
                        <a:srgbClr val="D1D9E0"/>
                      </a:solidFill>
                      <a:prstDash val="solid"/>
                      <a:round/>
                      <a:headEnd type="none" w="med" len="med"/>
                      <a:tailEnd type="none" w="med" len="med"/>
                    </a:lnT>
                    <a:lnB w="4229" cap="flat" cmpd="sng" algn="ctr">
                      <a:solidFill>
                        <a:srgbClr val="D1D9E0"/>
                      </a:solidFill>
                      <a:prstDash val="solid"/>
                      <a:round/>
                      <a:headEnd type="none" w="med" len="med"/>
                      <a:tailEnd type="none" w="med" len="med"/>
                    </a:lnB>
                    <a:solidFill>
                      <a:srgbClr val="FFFFFF"/>
                    </a:solidFill>
                  </a:tcPr>
                </a:tc>
                <a:tc>
                  <a:txBody>
                    <a:bodyPr/>
                    <a:lstStyle/>
                    <a:p>
                      <a:r>
                        <a:rPr lang="en-GB" sz="1100">
                          <a:effectLst/>
                        </a:rPr>
                        <a:t>Checks for duplicate rows with the same values across two or more columns.</a:t>
                      </a:r>
                    </a:p>
                  </a:txBody>
                  <a:tcPr marL="53116" marR="53116" marT="24514" marB="24514" anchor="ctr">
                    <a:lnL w="4229" cap="flat" cmpd="sng" algn="ctr">
                      <a:solidFill>
                        <a:srgbClr val="D1D9E0"/>
                      </a:solidFill>
                      <a:prstDash val="solid"/>
                      <a:round/>
                      <a:headEnd type="none" w="med" len="med"/>
                      <a:tailEnd type="none" w="med" len="med"/>
                    </a:lnL>
                    <a:lnR w="4229" cap="flat" cmpd="sng" algn="ctr">
                      <a:solidFill>
                        <a:srgbClr val="D1D9E0"/>
                      </a:solidFill>
                      <a:prstDash val="solid"/>
                      <a:round/>
                      <a:headEnd type="none" w="med" len="med"/>
                      <a:tailEnd type="none" w="med" len="med"/>
                    </a:lnR>
                    <a:lnT w="4229" cap="flat" cmpd="sng" algn="ctr">
                      <a:solidFill>
                        <a:srgbClr val="D1D9E0"/>
                      </a:solidFill>
                      <a:prstDash val="solid"/>
                      <a:round/>
                      <a:headEnd type="none" w="med" len="med"/>
                      <a:tailEnd type="none" w="med" len="med"/>
                    </a:lnT>
                    <a:lnB w="4229"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1158413043"/>
                  </a:ext>
                </a:extLst>
              </a:tr>
              <a:tr h="425602">
                <a:tc>
                  <a:txBody>
                    <a:bodyPr/>
                    <a:lstStyle/>
                    <a:p>
                      <a:r>
                        <a:rPr lang="en-GB" sz="1100" u="sng">
                          <a:solidFill>
                            <a:srgbClr val="0969DA"/>
                          </a:solidFill>
                          <a:effectLst/>
                          <a:hlinkClick r:id="rId9"/>
                        </a:rPr>
                        <a:t>Empty/blank fields</a:t>
                      </a:r>
                      <a:endParaRPr lang="en-GB" sz="1100">
                        <a:effectLst/>
                      </a:endParaRPr>
                    </a:p>
                  </a:txBody>
                  <a:tcPr marL="53116" marR="53116" marT="24514" marB="24514" anchor="ctr">
                    <a:lnL w="4229" cap="flat" cmpd="sng" algn="ctr">
                      <a:solidFill>
                        <a:srgbClr val="D1D9E0"/>
                      </a:solidFill>
                      <a:prstDash val="solid"/>
                      <a:round/>
                      <a:headEnd type="none" w="med" len="med"/>
                      <a:tailEnd type="none" w="med" len="med"/>
                    </a:lnL>
                    <a:lnR w="4229" cap="flat" cmpd="sng" algn="ctr">
                      <a:solidFill>
                        <a:srgbClr val="D1D9E0"/>
                      </a:solidFill>
                      <a:prstDash val="solid"/>
                      <a:round/>
                      <a:headEnd type="none" w="med" len="med"/>
                      <a:tailEnd type="none" w="med" len="med"/>
                    </a:lnR>
                    <a:lnT w="4229" cap="flat" cmpd="sng" algn="ctr">
                      <a:solidFill>
                        <a:srgbClr val="D1D9E0"/>
                      </a:solidFill>
                      <a:prstDash val="solid"/>
                      <a:round/>
                      <a:headEnd type="none" w="med" len="med"/>
                      <a:tailEnd type="none" w="med" len="med"/>
                    </a:lnT>
                    <a:lnB w="4229" cap="flat" cmpd="sng" algn="ctr">
                      <a:solidFill>
                        <a:srgbClr val="D1D9E0"/>
                      </a:solidFill>
                      <a:prstDash val="solid"/>
                      <a:round/>
                      <a:headEnd type="none" w="med" len="med"/>
                      <a:tailEnd type="none" w="med" len="med"/>
                    </a:lnB>
                    <a:solidFill>
                      <a:srgbClr val="F6F8FA"/>
                    </a:solidFill>
                  </a:tcPr>
                </a:tc>
                <a:tc>
                  <a:txBody>
                    <a:bodyPr/>
                    <a:lstStyle/>
                    <a:p>
                      <a:r>
                        <a:rPr lang="en-GB" sz="1100">
                          <a:effectLst/>
                        </a:rPr>
                        <a:t>Looks for blank and empty fields in a column where there should be values.</a:t>
                      </a:r>
                    </a:p>
                  </a:txBody>
                  <a:tcPr marL="53116" marR="53116" marT="24514" marB="24514" anchor="ctr">
                    <a:lnL w="4229" cap="flat" cmpd="sng" algn="ctr">
                      <a:solidFill>
                        <a:srgbClr val="D1D9E0"/>
                      </a:solidFill>
                      <a:prstDash val="solid"/>
                      <a:round/>
                      <a:headEnd type="none" w="med" len="med"/>
                      <a:tailEnd type="none" w="med" len="med"/>
                    </a:lnL>
                    <a:lnR w="4229" cap="flat" cmpd="sng" algn="ctr">
                      <a:solidFill>
                        <a:srgbClr val="D1D9E0"/>
                      </a:solidFill>
                      <a:prstDash val="solid"/>
                      <a:round/>
                      <a:headEnd type="none" w="med" len="med"/>
                      <a:tailEnd type="none" w="med" len="med"/>
                    </a:lnR>
                    <a:lnT w="4229" cap="flat" cmpd="sng" algn="ctr">
                      <a:solidFill>
                        <a:srgbClr val="D1D9E0"/>
                      </a:solidFill>
                      <a:prstDash val="solid"/>
                      <a:round/>
                      <a:headEnd type="none" w="med" len="med"/>
                      <a:tailEnd type="none" w="med" len="med"/>
                    </a:lnT>
                    <a:lnB w="4229" cap="flat" cmpd="sng" algn="ctr">
                      <a:solidFill>
                        <a:srgbClr val="D1D9E0"/>
                      </a:solidFill>
                      <a:prstDash val="solid"/>
                      <a:round/>
                      <a:headEnd type="none" w="med" len="med"/>
                      <a:tailEnd type="none" w="med" len="med"/>
                    </a:lnB>
                    <a:solidFill>
                      <a:srgbClr val="F6F8FA"/>
                    </a:solidFill>
                  </a:tcPr>
                </a:tc>
                <a:extLst>
                  <a:ext uri="{0D108BD9-81ED-4DB2-BD59-A6C34878D82A}">
                    <a16:rowId xmlns:a16="http://schemas.microsoft.com/office/drawing/2014/main" val="1409943037"/>
                  </a:ext>
                </a:extLst>
              </a:tr>
              <a:tr h="425602">
                <a:tc>
                  <a:txBody>
                    <a:bodyPr/>
                    <a:lstStyle/>
                    <a:p>
                      <a:r>
                        <a:rPr lang="en-GB" sz="1100" u="sng">
                          <a:solidFill>
                            <a:srgbClr val="0969DA"/>
                          </a:solidFill>
                          <a:effectLst/>
                          <a:hlinkClick r:id="rId10"/>
                        </a:rPr>
                        <a:t>Table lookup</a:t>
                      </a:r>
                      <a:endParaRPr lang="en-GB" sz="1100">
                        <a:effectLst/>
                      </a:endParaRPr>
                    </a:p>
                  </a:txBody>
                  <a:tcPr marL="53116" marR="53116" marT="24514" marB="24514" anchor="ctr">
                    <a:lnL w="4229" cap="flat" cmpd="sng" algn="ctr">
                      <a:solidFill>
                        <a:srgbClr val="D1D9E0"/>
                      </a:solidFill>
                      <a:prstDash val="solid"/>
                      <a:round/>
                      <a:headEnd type="none" w="med" len="med"/>
                      <a:tailEnd type="none" w="med" len="med"/>
                    </a:lnL>
                    <a:lnR w="4229" cap="flat" cmpd="sng" algn="ctr">
                      <a:solidFill>
                        <a:srgbClr val="D1D9E0"/>
                      </a:solidFill>
                      <a:prstDash val="solid"/>
                      <a:round/>
                      <a:headEnd type="none" w="med" len="med"/>
                      <a:tailEnd type="none" w="med" len="med"/>
                    </a:lnR>
                    <a:lnT w="4229" cap="flat" cmpd="sng" algn="ctr">
                      <a:solidFill>
                        <a:srgbClr val="D1D9E0"/>
                      </a:solidFill>
                      <a:prstDash val="solid"/>
                      <a:round/>
                      <a:headEnd type="none" w="med" len="med"/>
                      <a:tailEnd type="none" w="med" len="med"/>
                    </a:lnT>
                    <a:lnB w="4229" cap="flat" cmpd="sng" algn="ctr">
                      <a:solidFill>
                        <a:srgbClr val="D1D9E0"/>
                      </a:solidFill>
                      <a:prstDash val="solid"/>
                      <a:round/>
                      <a:headEnd type="none" w="med" len="med"/>
                      <a:tailEnd type="none" w="med" len="med"/>
                    </a:lnB>
                    <a:solidFill>
                      <a:srgbClr val="FFFFFF"/>
                    </a:solidFill>
                  </a:tcPr>
                </a:tc>
                <a:tc>
                  <a:txBody>
                    <a:bodyPr/>
                    <a:lstStyle/>
                    <a:p>
                      <a:r>
                        <a:rPr lang="en-GB" sz="1100">
                          <a:effectLst/>
                        </a:rPr>
                        <a:t>Confirms that a value in one table can be found in the specific column of another table.</a:t>
                      </a:r>
                    </a:p>
                  </a:txBody>
                  <a:tcPr marL="53116" marR="53116" marT="24514" marB="24514" anchor="ctr">
                    <a:lnL w="4229" cap="flat" cmpd="sng" algn="ctr">
                      <a:solidFill>
                        <a:srgbClr val="D1D9E0"/>
                      </a:solidFill>
                      <a:prstDash val="solid"/>
                      <a:round/>
                      <a:headEnd type="none" w="med" len="med"/>
                      <a:tailEnd type="none" w="med" len="med"/>
                    </a:lnL>
                    <a:lnR w="4229" cap="flat" cmpd="sng" algn="ctr">
                      <a:solidFill>
                        <a:srgbClr val="D1D9E0"/>
                      </a:solidFill>
                      <a:prstDash val="solid"/>
                      <a:round/>
                      <a:headEnd type="none" w="med" len="med"/>
                      <a:tailEnd type="none" w="med" len="med"/>
                    </a:lnR>
                    <a:lnT w="4229" cap="flat" cmpd="sng" algn="ctr">
                      <a:solidFill>
                        <a:srgbClr val="D1D9E0"/>
                      </a:solidFill>
                      <a:prstDash val="solid"/>
                      <a:round/>
                      <a:headEnd type="none" w="med" len="med"/>
                      <a:tailEnd type="none" w="med" len="med"/>
                    </a:lnT>
                    <a:lnB w="4229"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3654707051"/>
                  </a:ext>
                </a:extLst>
              </a:tr>
              <a:tr h="425602">
                <a:tc>
                  <a:txBody>
                    <a:bodyPr/>
                    <a:lstStyle/>
                    <a:p>
                      <a:r>
                        <a:rPr lang="en-GB" sz="1100" u="sng">
                          <a:solidFill>
                            <a:srgbClr val="0969DA"/>
                          </a:solidFill>
                          <a:effectLst/>
                          <a:hlinkClick r:id="rId11"/>
                        </a:rPr>
                        <a:t>Custom</a:t>
                      </a:r>
                      <a:endParaRPr lang="en-GB" sz="1100">
                        <a:effectLst/>
                      </a:endParaRPr>
                    </a:p>
                  </a:txBody>
                  <a:tcPr marL="53116" marR="53116" marT="24514" marB="24514" anchor="ctr">
                    <a:lnL w="4229" cap="flat" cmpd="sng" algn="ctr">
                      <a:solidFill>
                        <a:srgbClr val="D1D9E0"/>
                      </a:solidFill>
                      <a:prstDash val="solid"/>
                      <a:round/>
                      <a:headEnd type="none" w="med" len="med"/>
                      <a:tailEnd type="none" w="med" len="med"/>
                    </a:lnL>
                    <a:lnR w="4229" cap="flat" cmpd="sng" algn="ctr">
                      <a:solidFill>
                        <a:srgbClr val="D1D9E0"/>
                      </a:solidFill>
                      <a:prstDash val="solid"/>
                      <a:round/>
                      <a:headEnd type="none" w="med" len="med"/>
                      <a:tailEnd type="none" w="med" len="med"/>
                    </a:lnR>
                    <a:lnT w="4229" cap="flat" cmpd="sng" algn="ctr">
                      <a:solidFill>
                        <a:srgbClr val="D1D9E0"/>
                      </a:solidFill>
                      <a:prstDash val="solid"/>
                      <a:round/>
                      <a:headEnd type="none" w="med" len="med"/>
                      <a:tailEnd type="none" w="med" len="med"/>
                    </a:lnT>
                    <a:lnB w="4229" cap="flat" cmpd="sng" algn="ctr">
                      <a:solidFill>
                        <a:srgbClr val="D1D9E0"/>
                      </a:solidFill>
                      <a:prstDash val="solid"/>
                      <a:round/>
                      <a:headEnd type="none" w="med" len="med"/>
                      <a:tailEnd type="none" w="med" len="med"/>
                    </a:lnB>
                    <a:solidFill>
                      <a:srgbClr val="F6F8FA"/>
                    </a:solidFill>
                  </a:tcPr>
                </a:tc>
                <a:tc>
                  <a:txBody>
                    <a:bodyPr/>
                    <a:lstStyle/>
                    <a:p>
                      <a:r>
                        <a:rPr lang="en-GB" sz="1100">
                          <a:effectLst/>
                        </a:rPr>
                        <a:t>Create a custom rule with the visual expression builder.</a:t>
                      </a:r>
                    </a:p>
                  </a:txBody>
                  <a:tcPr marL="53116" marR="53116" marT="24514" marB="24514" anchor="ctr">
                    <a:lnL w="4229" cap="flat" cmpd="sng" algn="ctr">
                      <a:solidFill>
                        <a:srgbClr val="D1D9E0"/>
                      </a:solidFill>
                      <a:prstDash val="solid"/>
                      <a:round/>
                      <a:headEnd type="none" w="med" len="med"/>
                      <a:tailEnd type="none" w="med" len="med"/>
                    </a:lnL>
                    <a:lnR w="4229" cap="flat" cmpd="sng" algn="ctr">
                      <a:solidFill>
                        <a:srgbClr val="D1D9E0"/>
                      </a:solidFill>
                      <a:prstDash val="solid"/>
                      <a:round/>
                      <a:headEnd type="none" w="med" len="med"/>
                      <a:tailEnd type="none" w="med" len="med"/>
                    </a:lnR>
                    <a:lnT w="4229" cap="flat" cmpd="sng" algn="ctr">
                      <a:solidFill>
                        <a:srgbClr val="D1D9E0"/>
                      </a:solidFill>
                      <a:prstDash val="solid"/>
                      <a:round/>
                      <a:headEnd type="none" w="med" len="med"/>
                      <a:tailEnd type="none" w="med" len="med"/>
                    </a:lnT>
                    <a:lnB w="4229" cap="flat" cmpd="sng" algn="ctr">
                      <a:solidFill>
                        <a:srgbClr val="D1D9E0"/>
                      </a:solidFill>
                      <a:prstDash val="solid"/>
                      <a:round/>
                      <a:headEnd type="none" w="med" len="med"/>
                      <a:tailEnd type="none" w="med" len="med"/>
                    </a:lnB>
                    <a:solidFill>
                      <a:srgbClr val="F6F8FA"/>
                    </a:solidFill>
                  </a:tcPr>
                </a:tc>
                <a:extLst>
                  <a:ext uri="{0D108BD9-81ED-4DB2-BD59-A6C34878D82A}">
                    <a16:rowId xmlns:a16="http://schemas.microsoft.com/office/drawing/2014/main" val="2273622286"/>
                  </a:ext>
                </a:extLst>
              </a:tr>
              <a:tr h="945867">
                <a:tc>
                  <a:txBody>
                    <a:bodyPr/>
                    <a:lstStyle/>
                    <a:p>
                      <a:r>
                        <a:rPr lang="en-GB" sz="1100" u="sng">
                          <a:solidFill>
                            <a:srgbClr val="0969DA"/>
                          </a:solidFill>
                          <a:effectLst/>
                          <a:hlinkClick r:id="rId12"/>
                        </a:rPr>
                        <a:t>AI assisted autogenerated rules</a:t>
                      </a:r>
                      <a:endParaRPr lang="en-GB" sz="1100">
                        <a:effectLst/>
                      </a:endParaRPr>
                    </a:p>
                  </a:txBody>
                  <a:tcPr marL="53116" marR="53116" marT="24514" marB="24514" anchor="ctr">
                    <a:lnL w="4229" cap="flat" cmpd="sng" algn="ctr">
                      <a:solidFill>
                        <a:srgbClr val="D1D9E0"/>
                      </a:solidFill>
                      <a:prstDash val="solid"/>
                      <a:round/>
                      <a:headEnd type="none" w="med" len="med"/>
                      <a:tailEnd type="none" w="med" len="med"/>
                    </a:lnL>
                    <a:lnR w="4229" cap="flat" cmpd="sng" algn="ctr">
                      <a:solidFill>
                        <a:srgbClr val="D1D9E0"/>
                      </a:solidFill>
                      <a:prstDash val="solid"/>
                      <a:round/>
                      <a:headEnd type="none" w="med" len="med"/>
                      <a:tailEnd type="none" w="med" len="med"/>
                    </a:lnR>
                    <a:lnT w="4229" cap="flat" cmpd="sng" algn="ctr">
                      <a:solidFill>
                        <a:srgbClr val="D1D9E0"/>
                      </a:solidFill>
                      <a:prstDash val="solid"/>
                      <a:round/>
                      <a:headEnd type="none" w="med" len="med"/>
                      <a:tailEnd type="none" w="med" len="med"/>
                    </a:lnT>
                    <a:lnB w="4229" cap="flat" cmpd="sng" algn="ctr">
                      <a:solidFill>
                        <a:srgbClr val="D1D9E0"/>
                      </a:solidFill>
                      <a:prstDash val="solid"/>
                      <a:round/>
                      <a:headEnd type="none" w="med" len="med"/>
                      <a:tailEnd type="none" w="med" len="med"/>
                    </a:lnB>
                    <a:solidFill>
                      <a:srgbClr val="FFFFFF"/>
                    </a:solidFill>
                  </a:tcPr>
                </a:tc>
                <a:tc>
                  <a:txBody>
                    <a:bodyPr/>
                    <a:lstStyle/>
                    <a:p>
                      <a:r>
                        <a:rPr lang="en-GB" sz="1100">
                          <a:effectLst/>
                        </a:rPr>
                        <a:t>AI-assisted automated rule generation for data quality measurement involves using artificial intelligence (AI) techniques to automatically create rules for assessing and improving the quality of data.</a:t>
                      </a:r>
                    </a:p>
                  </a:txBody>
                  <a:tcPr marL="53116" marR="53116" marT="24514" marB="24514" anchor="ctr">
                    <a:lnL w="4229" cap="flat" cmpd="sng" algn="ctr">
                      <a:solidFill>
                        <a:srgbClr val="D1D9E0"/>
                      </a:solidFill>
                      <a:prstDash val="solid"/>
                      <a:round/>
                      <a:headEnd type="none" w="med" len="med"/>
                      <a:tailEnd type="none" w="med" len="med"/>
                    </a:lnL>
                    <a:lnR w="4229" cap="flat" cmpd="sng" algn="ctr">
                      <a:solidFill>
                        <a:srgbClr val="D1D9E0"/>
                      </a:solidFill>
                      <a:prstDash val="solid"/>
                      <a:round/>
                      <a:headEnd type="none" w="med" len="med"/>
                      <a:tailEnd type="none" w="med" len="med"/>
                    </a:lnR>
                    <a:lnT w="4229" cap="flat" cmpd="sng" algn="ctr">
                      <a:solidFill>
                        <a:srgbClr val="D1D9E0"/>
                      </a:solidFill>
                      <a:prstDash val="solid"/>
                      <a:round/>
                      <a:headEnd type="none" w="med" len="med"/>
                      <a:tailEnd type="none" w="med" len="med"/>
                    </a:lnT>
                    <a:lnB w="4229"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2133711753"/>
                  </a:ext>
                </a:extLst>
              </a:tr>
            </a:tbl>
          </a:graphicData>
        </a:graphic>
      </p:graphicFrame>
    </p:spTree>
    <p:extLst>
      <p:ext uri="{BB962C8B-B14F-4D97-AF65-F5344CB8AC3E}">
        <p14:creationId xmlns:p14="http://schemas.microsoft.com/office/powerpoint/2010/main" val="90433652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icrosoft Security Template_Basic">
  <a:themeElements>
    <a:clrScheme name="Security 2024 v3">
      <a:dk1>
        <a:srgbClr val="091F2C"/>
      </a:dk1>
      <a:lt1>
        <a:srgbClr val="FFFFFF"/>
      </a:lt1>
      <a:dk2>
        <a:srgbClr val="091F2C"/>
      </a:dk2>
      <a:lt2>
        <a:srgbClr val="F4F3F5"/>
      </a:lt2>
      <a:accent1>
        <a:srgbClr val="091F2C"/>
      </a:accent1>
      <a:accent2>
        <a:srgbClr val="0078D4"/>
      </a:accent2>
      <a:accent3>
        <a:srgbClr val="8DE971"/>
      </a:accent3>
      <a:accent4>
        <a:srgbClr val="FF5C39"/>
      </a:accent4>
      <a:accent5>
        <a:srgbClr val="F4364C"/>
      </a:accent5>
      <a:accent6>
        <a:srgbClr val="FFB900"/>
      </a:accent6>
      <a:hlink>
        <a:srgbClr val="091F2C"/>
      </a:hlink>
      <a:folHlink>
        <a:srgbClr val="091F2C"/>
      </a:folHlink>
    </a:clrScheme>
    <a:fontScheme name="Custom 1">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8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Security PowerPoint template 2024 (Basic)" id="{43BA6A8A-A1FE-4700-92FD-D0160A70FF4B}" vid="{76695FB7-0829-42C8-891D-C2C9114FDCB1}"/>
    </a:ext>
  </a:extLst>
</a:theme>
</file>

<file path=ppt/theme/theme3.xml><?xml version="1.0" encoding="utf-8"?>
<a:theme xmlns:a="http://schemas.openxmlformats.org/drawingml/2006/main" name="MSFT Purview 2024">
  <a:themeElements>
    <a:clrScheme name="MSFT Purview">
      <a:dk1>
        <a:srgbClr val="1C1C1C"/>
      </a:dk1>
      <a:lt1>
        <a:srgbClr val="FFFFFF"/>
      </a:lt1>
      <a:dk2>
        <a:srgbClr val="23395C"/>
      </a:dk2>
      <a:lt2>
        <a:srgbClr val="005A9E"/>
      </a:lt2>
      <a:accent1>
        <a:srgbClr val="0078D4"/>
      </a:accent1>
      <a:accent2>
        <a:srgbClr val="23395D"/>
      </a:accent2>
      <a:accent3>
        <a:srgbClr val="419FD7"/>
      </a:accent3>
      <a:accent4>
        <a:srgbClr val="49C4B0"/>
      </a:accent4>
      <a:accent5>
        <a:srgbClr val="797979"/>
      </a:accent5>
      <a:accent6>
        <a:srgbClr val="FEF9F5"/>
      </a:accent6>
      <a:hlink>
        <a:srgbClr val="0078D3"/>
      </a:hlink>
      <a:folHlink>
        <a:srgbClr val="A2D2EC"/>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24 Fabric Community Conference_Template_vFinal" id="{A75D8605-0D02-488C-ADE8-9CE63A9CFDBF}" vid="{B7F7F1C0-2803-481E-BA06-7C02597A1D3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1081</Words>
  <Application>Microsoft Office PowerPoint</Application>
  <PresentationFormat>Widescreen</PresentationFormat>
  <Paragraphs>114</Paragraphs>
  <Slides>14</Slides>
  <Notes>12</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14</vt:i4>
      </vt:variant>
    </vt:vector>
  </HeadingPairs>
  <TitlesOfParts>
    <vt:vector size="32" baseType="lpstr">
      <vt:lpstr>Aptos</vt:lpstr>
      <vt:lpstr>Aptos Display</vt:lpstr>
      <vt:lpstr>Arial</vt:lpstr>
      <vt:lpstr>Google Sans</vt:lpstr>
      <vt:lpstr>Segoe Sans</vt:lpstr>
      <vt:lpstr>Segoe Sans Display</vt:lpstr>
      <vt:lpstr>Segoe Sans Display Semibold</vt:lpstr>
      <vt:lpstr>Segoe Sans Small</vt:lpstr>
      <vt:lpstr>Segoe Sans Small Semilight</vt:lpstr>
      <vt:lpstr>Segoe Sans Text</vt:lpstr>
      <vt:lpstr>Segoe Sans Text Semilight</vt:lpstr>
      <vt:lpstr>Segoe UI</vt:lpstr>
      <vt:lpstr>Segoe UI Semibold</vt:lpstr>
      <vt:lpstr>Wingdings</vt:lpstr>
      <vt:lpstr>Office Theme</vt:lpstr>
      <vt:lpstr>Microsoft Security Template_Basic</vt:lpstr>
      <vt:lpstr>MSFT Purview 2024</vt:lpstr>
      <vt:lpstr>think-cell Slide</vt:lpstr>
      <vt:lpstr>PowerPoint Presentation</vt:lpstr>
      <vt:lpstr>Importance of Data Quality</vt:lpstr>
      <vt:lpstr>Assign Permissions</vt:lpstr>
      <vt:lpstr>PowerPoint Presentation</vt:lpstr>
      <vt:lpstr>Register and Scan Data Source</vt:lpstr>
      <vt:lpstr>Set Up Data Source Connection</vt:lpstr>
      <vt:lpstr>Configure and Run Data Profiling</vt:lpstr>
      <vt:lpstr>PowerPoint Presentation</vt:lpstr>
      <vt:lpstr>Set Up Data Quality Rules</vt:lpstr>
      <vt:lpstr>Run Data Quality Scan</vt:lpstr>
      <vt:lpstr>Review Scan Results</vt:lpstr>
      <vt:lpstr>Repeat Steps Periodically</vt:lpstr>
      <vt:lpstr>Continual Monitoring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Edinson Medina</dc:creator>
  <cp:lastModifiedBy>Edinson Medina</cp:lastModifiedBy>
  <cp:revision>1</cp:revision>
  <dcterms:created xsi:type="dcterms:W3CDTF">2025-05-15T08:18:52Z</dcterms:created>
  <dcterms:modified xsi:type="dcterms:W3CDTF">2025-05-15T08:19:02Z</dcterms:modified>
</cp:coreProperties>
</file>